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
  </p:notesMasterIdLst>
  <p:handoutMasterIdLst>
    <p:handoutMasterId r:id="rId6"/>
  </p:handoutMasterIdLst>
  <p:sldIdLst>
    <p:sldId id="291" r:id="rId2"/>
    <p:sldId id="293" r:id="rId3"/>
    <p:sldId id="292" r:id="rId4"/>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uza, Alex" initials="FA" lastIdx="1" clrIdx="0">
    <p:extLst>
      <p:ext uri="{19B8F6BF-5375-455C-9EA6-DF929625EA0E}">
        <p15:presenceInfo xmlns:p15="http://schemas.microsoft.com/office/powerpoint/2012/main" userId="S-1-5-21-3458574638-2780845101-4193349012-536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4"/>
    <a:srgbClr val="0055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5" autoAdjust="0"/>
    <p:restoredTop sz="96416" autoAdjust="0"/>
  </p:normalViewPr>
  <p:slideViewPr>
    <p:cSldViewPr snapToObjects="1">
      <p:cViewPr varScale="1">
        <p:scale>
          <a:sx n="146" d="100"/>
          <a:sy n="146" d="100"/>
        </p:scale>
        <p:origin x="492" y="120"/>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85" d="100"/>
          <a:sy n="85" d="100"/>
        </p:scale>
        <p:origin x="29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0F906-3E8C-4ABD-8875-5E954D2F27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9AC41F2D-E1EF-4E89-9704-1E00833C7B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F1FF60-9FE5-4D3A-965E-B39368EF0E80}" type="datetimeFigureOut">
              <a:rPr lang="en-CA" smtClean="0"/>
              <a:t>2021-05-26</a:t>
            </a:fld>
            <a:endParaRPr lang="en-CA"/>
          </a:p>
        </p:txBody>
      </p:sp>
      <p:sp>
        <p:nvSpPr>
          <p:cNvPr id="4" name="Footer Placeholder 3">
            <a:extLst>
              <a:ext uri="{FF2B5EF4-FFF2-40B4-BE49-F238E27FC236}">
                <a16:creationId xmlns:a16="http://schemas.microsoft.com/office/drawing/2014/main" id="{ABD2F8B0-2281-4A79-B309-6F290857EC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B99886FA-F2B1-4875-9191-E5DA56488E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29927D-89E6-435E-9ABD-73836432AF44}" type="slidenum">
              <a:rPr lang="en-CA" smtClean="0"/>
              <a:t>‹#›</a:t>
            </a:fld>
            <a:endParaRPr lang="en-CA"/>
          </a:p>
        </p:txBody>
      </p:sp>
    </p:spTree>
    <p:extLst>
      <p:ext uri="{BB962C8B-B14F-4D97-AF65-F5344CB8AC3E}">
        <p14:creationId xmlns:p14="http://schemas.microsoft.com/office/powerpoint/2010/main" val="2861983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AD1E1A-9E47-8642-97EF-A5D03C6405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D42E8D6-892D-0649-82F5-7755A6E244E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0ABE655-E02C-49A0-BD0C-43C0DB38C6EF}" type="datetime1">
              <a:rPr lang="en-US" altLang="en-US"/>
              <a:pPr>
                <a:defRPr/>
              </a:pPr>
              <a:t>5/26/2021</a:t>
            </a:fld>
            <a:endParaRPr lang="en-US" altLang="en-US"/>
          </a:p>
        </p:txBody>
      </p:sp>
      <p:sp>
        <p:nvSpPr>
          <p:cNvPr id="4" name="Slide Image Placeholder 3">
            <a:extLst>
              <a:ext uri="{FF2B5EF4-FFF2-40B4-BE49-F238E27FC236}">
                <a16:creationId xmlns:a16="http://schemas.microsoft.com/office/drawing/2014/main" id="{A5CBCFE4-8BCF-E24E-AE08-D841580825C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4F2C32E-D161-2D4D-83CC-116380BF61F7}"/>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27D1E0FD-5AEE-C645-AA9B-8DE081CD162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572C9AF-D52B-0B4A-AA1D-61389843C96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DF32AE9-402E-46D2-B3B0-F4D75A41D20A}" type="slidenum">
              <a:rPr lang="en-US" altLang="en-US"/>
              <a:pPr>
                <a:defRPr/>
              </a:pPr>
              <a:t>‹#›</a:t>
            </a:fld>
            <a:endParaRPr lang="en-US" altLang="en-US"/>
          </a:p>
        </p:txBody>
      </p:sp>
    </p:spTree>
    <p:extLst>
      <p:ext uri="{BB962C8B-B14F-4D97-AF65-F5344CB8AC3E}">
        <p14:creationId xmlns:p14="http://schemas.microsoft.com/office/powerpoint/2010/main" val="201924232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A2DAAEED-C86E-4FDF-A32B-4089015314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02DD94F4-CAAE-4F02-A89D-AA033A52E6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1" name="Slide Number Placeholder 3">
            <a:extLst>
              <a:ext uri="{FF2B5EF4-FFF2-40B4-BE49-F238E27FC236}">
                <a16:creationId xmlns:a16="http://schemas.microsoft.com/office/drawing/2014/main" id="{007DB2EA-5396-4C56-B0DB-99EF6C1065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1C3AE9C-5B0C-4629-8FA3-C70024B86A28}" type="slidenum">
              <a:rPr lang="en-US" altLang="en-US" smtClean="0"/>
              <a:pPr>
                <a:spcBef>
                  <a:spcPct val="0"/>
                </a:spcBef>
              </a:pPr>
              <a:t>1</a:t>
            </a:fld>
            <a:endParaRPr lang="en-US" altLang="en-US"/>
          </a:p>
        </p:txBody>
      </p:sp>
    </p:spTree>
    <p:extLst>
      <p:ext uri="{BB962C8B-B14F-4D97-AF65-F5344CB8AC3E}">
        <p14:creationId xmlns:p14="http://schemas.microsoft.com/office/powerpoint/2010/main" val="708130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29CE7228-34FC-4760-AACB-91BA57088F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01F67F7-5C74-40AC-8BFD-314806AC6037}"/>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3576155A-F88D-4E84-BAB4-379147C7C14B}"/>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1" name="Picture 3" descr="s4b282c2015.png">
            <a:extLst>
              <a:ext uri="{FF2B5EF4-FFF2-40B4-BE49-F238E27FC236}">
                <a16:creationId xmlns:a16="http://schemas.microsoft.com/office/drawing/2014/main" id="{41F7BFA5-4BDB-4DBE-B50D-0E53396E5C9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dirty="0"/>
              <a:t>Edit Master text styles</a:t>
            </a:r>
          </a:p>
        </p:txBody>
      </p:sp>
      <p:sp>
        <p:nvSpPr>
          <p:cNvPr id="8"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9"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184840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ct Charter Template 1">
    <p:spTree>
      <p:nvGrpSpPr>
        <p:cNvPr id="1" name=""/>
        <p:cNvGrpSpPr/>
        <p:nvPr/>
      </p:nvGrpSpPr>
      <p:grpSpPr>
        <a:xfrm>
          <a:off x="0" y="0"/>
          <a:ext cx="0" cy="0"/>
          <a:chOff x="0" y="0"/>
          <a:chExt cx="0" cy="0"/>
        </a:xfrm>
      </p:grpSpPr>
      <p:pic>
        <p:nvPicPr>
          <p:cNvPr id="4" name="Picture 1" descr="MOA Evening-047.jpg">
            <a:extLst>
              <a:ext uri="{FF2B5EF4-FFF2-40B4-BE49-F238E27FC236}">
                <a16:creationId xmlns:a16="http://schemas.microsoft.com/office/drawing/2014/main" id="{C07E04CB-C659-4266-8D52-04FB3CBC27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52A3CDB-73D5-4E2F-AB8B-EE577DEEA777}"/>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A3ED1430-1EB6-45ED-B924-609E7C6FDA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0F3A7987-928E-4F55-9F2D-99CE4E199332}"/>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CB115A4-17E5-43D6-905B-FFC1237C8BA5}"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50" name="Text Placeholder 11">
            <a:extLst>
              <a:ext uri="{FF2B5EF4-FFF2-40B4-BE49-F238E27FC236}">
                <a16:creationId xmlns:a16="http://schemas.microsoft.com/office/drawing/2014/main" id="{67998AF1-4272-43B3-806A-CE924AFC6F0E}"/>
              </a:ext>
            </a:extLst>
          </p:cNvPr>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51" name="Text Placeholder 2">
            <a:extLst>
              <a:ext uri="{FF2B5EF4-FFF2-40B4-BE49-F238E27FC236}">
                <a16:creationId xmlns:a16="http://schemas.microsoft.com/office/drawing/2014/main" id="{7FBD5B1D-2304-4F11-8A56-07DA6D510062}"/>
              </a:ext>
            </a:extLst>
          </p:cNvPr>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FA4F6000-178B-4AC8-BD01-328BEBFD5201}"/>
              </a:ext>
            </a:extLst>
          </p:cNvPr>
          <p:cNvSpPr>
            <a:spLocks noGrp="1"/>
          </p:cNvSpPr>
          <p:nvPr>
            <p:ph type="ftr" sz="quarter" idx="14"/>
          </p:nvPr>
        </p:nvSpPr>
        <p:spPr/>
        <p:txBody>
          <a:bodyPr/>
          <a:lstStyle/>
          <a:p>
            <a:r>
              <a:rPr lang="en-US"/>
              <a:t>&lt;UBC Internal Security Classification: Confidential, Internal, External&gt; &lt;Name&gt; / &lt;Department&gt;                                                                          Last Updated YYYY-MM-DD</a:t>
            </a:r>
            <a:endParaRPr lang="en-US" dirty="0"/>
          </a:p>
        </p:txBody>
      </p:sp>
    </p:spTree>
    <p:extLst>
      <p:ext uri="{BB962C8B-B14F-4D97-AF65-F5344CB8AC3E}">
        <p14:creationId xmlns:p14="http://schemas.microsoft.com/office/powerpoint/2010/main" val="7860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Slide - 4">
    <p:spTree>
      <p:nvGrpSpPr>
        <p:cNvPr id="1" name=""/>
        <p:cNvGrpSpPr/>
        <p:nvPr/>
      </p:nvGrpSpPr>
      <p:grpSpPr>
        <a:xfrm>
          <a:off x="0" y="0"/>
          <a:ext cx="0" cy="0"/>
          <a:chOff x="0" y="0"/>
          <a:chExt cx="0" cy="0"/>
        </a:xfrm>
      </p:grpSpPr>
      <p:pic>
        <p:nvPicPr>
          <p:cNvPr id="4" name="Picture 1" descr="19468908073_a6d2e240c9_k.jpg">
            <a:extLst>
              <a:ext uri="{FF2B5EF4-FFF2-40B4-BE49-F238E27FC236}">
                <a16:creationId xmlns:a16="http://schemas.microsoft.com/office/drawing/2014/main" id="{67957B0E-BF42-461E-8426-40AF876FA0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C7721E1-0E5A-4AA2-B804-19CDE6A8FF72}"/>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360570B5-FBD4-43DC-B2A6-5C540742686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71F0EBA8-69C4-457C-BFC6-1E7FF754728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C5729AF7-BEE5-4ABF-9A67-304E3B23AC62}"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12"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8"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622D1ABB-61AF-4AB4-AE24-C3A118EE7D3E}"/>
              </a:ext>
            </a:extLst>
          </p:cNvPr>
          <p:cNvSpPr>
            <a:spLocks noGrp="1"/>
          </p:cNvSpPr>
          <p:nvPr>
            <p:ph type="ftr" sz="quarter" idx="14"/>
          </p:nvPr>
        </p:nvSpPr>
        <p:spPr/>
        <p:txBody>
          <a:bodyPr/>
          <a:lstStyle/>
          <a:p>
            <a:r>
              <a:rPr lang="en-US"/>
              <a:t>&lt;UBC Internal Security Classification: Confidential, Internal, External&gt; &lt;Name&gt; / &lt;Department&gt;                                                                          Last Updated YYYY-MM-DD</a:t>
            </a:r>
            <a:endParaRPr lang="en-US" dirty="0"/>
          </a:p>
        </p:txBody>
      </p:sp>
    </p:spTree>
    <p:extLst>
      <p:ext uri="{BB962C8B-B14F-4D97-AF65-F5344CB8AC3E}">
        <p14:creationId xmlns:p14="http://schemas.microsoft.com/office/powerpoint/2010/main" val="3733077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Slide - 5">
    <p:spTree>
      <p:nvGrpSpPr>
        <p:cNvPr id="1" name=""/>
        <p:cNvGrpSpPr/>
        <p:nvPr/>
      </p:nvGrpSpPr>
      <p:grpSpPr>
        <a:xfrm>
          <a:off x="0" y="0"/>
          <a:ext cx="0" cy="0"/>
          <a:chOff x="0" y="0"/>
          <a:chExt cx="0" cy="0"/>
        </a:xfrm>
      </p:grpSpPr>
      <p:pic>
        <p:nvPicPr>
          <p:cNvPr id="4" name="Picture 1" descr="20081969092_d77b6aa5ab_o.jpg">
            <a:extLst>
              <a:ext uri="{FF2B5EF4-FFF2-40B4-BE49-F238E27FC236}">
                <a16:creationId xmlns:a16="http://schemas.microsoft.com/office/drawing/2014/main" id="{22C9E1D6-3988-4264-A371-D428240E2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EB6FB47-9BF8-465E-944F-FE54DACDE06A}"/>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6B3155E2-7D10-4935-9225-CDF616C2E8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a:extLst>
              <a:ext uri="{FF2B5EF4-FFF2-40B4-BE49-F238E27FC236}">
                <a16:creationId xmlns:a16="http://schemas.microsoft.com/office/drawing/2014/main" id="{B521E596-6FD1-4024-9A46-6660D9500361}"/>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2607671-958E-4089-A942-DC0BC5FABBDF}"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8"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94C083B5-F4AC-4BD7-9D3A-C0C4770B8807}"/>
              </a:ext>
            </a:extLst>
          </p:cNvPr>
          <p:cNvSpPr>
            <a:spLocks noGrp="1"/>
          </p:cNvSpPr>
          <p:nvPr>
            <p:ph type="ftr" sz="quarter" idx="14"/>
          </p:nvPr>
        </p:nvSpPr>
        <p:spPr/>
        <p:txBody>
          <a:bodyPr/>
          <a:lstStyle/>
          <a:p>
            <a:r>
              <a:rPr lang="en-US"/>
              <a:t>&lt;UBC Internal Security Classification: Confidential, Internal, External&gt; &lt;Name&gt; / &lt;Department&gt;                                                                          Last Updated YYYY-MM-DD</a:t>
            </a:r>
            <a:endParaRPr lang="en-US" dirty="0"/>
          </a:p>
        </p:txBody>
      </p:sp>
    </p:spTree>
    <p:extLst>
      <p:ext uri="{BB962C8B-B14F-4D97-AF65-F5344CB8AC3E}">
        <p14:creationId xmlns:p14="http://schemas.microsoft.com/office/powerpoint/2010/main" val="198843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9F7F39EB-BE5D-4567-8DD5-2D0F3D79186E}"/>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4C2BCD37-4151-4926-B4E5-3401E3CF2A74}"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5" name="Picture 3" descr="s4b282c2015.png">
            <a:extLst>
              <a:ext uri="{FF2B5EF4-FFF2-40B4-BE49-F238E27FC236}">
                <a16:creationId xmlns:a16="http://schemas.microsoft.com/office/drawing/2014/main" id="{D17E10AB-5A0E-4848-ADC4-020C6647CE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84188"/>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F2FBD3A5-4E60-42D2-85F1-0D00FCA9BD08}"/>
              </a:ext>
            </a:extLst>
          </p:cNvPr>
          <p:cNvSpPr>
            <a:spLocks noGrp="1"/>
          </p:cNvSpPr>
          <p:nvPr>
            <p:ph type="ftr" sz="quarter" idx="14"/>
          </p:nvPr>
        </p:nvSpPr>
        <p:spPr/>
        <p:txBody>
          <a:bodyPr/>
          <a:lstStyle/>
          <a:p>
            <a:r>
              <a:rPr lang="en-US"/>
              <a:t>&lt;UBC Internal Security Classification: Confidential, Internal, External&gt; &lt;Name&gt; / &lt;Department&gt;                                                                          Last Updated YYYY-MM-DD</a:t>
            </a:r>
            <a:endParaRPr lang="en-US" dirty="0"/>
          </a:p>
        </p:txBody>
      </p:sp>
    </p:spTree>
    <p:extLst>
      <p:ext uri="{BB962C8B-B14F-4D97-AF65-F5344CB8AC3E}">
        <p14:creationId xmlns:p14="http://schemas.microsoft.com/office/powerpoint/2010/main" val="3425696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s Slide - 2">
    <p:bg>
      <p:bgPr>
        <a:solidFill>
          <a:srgbClr val="001835"/>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9087D80A-749A-4F9C-A06B-E1356024FA1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56A51F6-9431-4385-8D1B-6F1B790CF7A2}"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5" name="Picture 2" descr="2014_logo_only_reverse.png">
            <a:extLst>
              <a:ext uri="{FF2B5EF4-FFF2-40B4-BE49-F238E27FC236}">
                <a16:creationId xmlns:a16="http://schemas.microsoft.com/office/drawing/2014/main" id="{D967463E-5789-4DBC-8334-014864A6C6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BCBEBC77-AB18-4D78-85DA-E5C6661D0630}"/>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0" y="4550643"/>
            <a:ext cx="2571428" cy="592856"/>
          </a:xfrm>
          <a:prstGeom prst="rect">
            <a:avLst/>
          </a:prstGeom>
          <a:noFill/>
          <a:ln>
            <a:noFill/>
          </a:ln>
        </p:spPr>
      </p:pic>
      <p:sp>
        <p:nvSpPr>
          <p:cNvPr id="3" name="Footer Placeholder 2">
            <a:extLst>
              <a:ext uri="{FF2B5EF4-FFF2-40B4-BE49-F238E27FC236}">
                <a16:creationId xmlns:a16="http://schemas.microsoft.com/office/drawing/2014/main" id="{929AB57D-A31D-43A1-8C1C-66CC2EC38BB2}"/>
              </a:ext>
            </a:extLst>
          </p:cNvPr>
          <p:cNvSpPr>
            <a:spLocks noGrp="1"/>
          </p:cNvSpPr>
          <p:nvPr>
            <p:ph type="ftr" sz="quarter" idx="14"/>
          </p:nvPr>
        </p:nvSpPr>
        <p:spPr/>
        <p:txBody>
          <a:bodyPr/>
          <a:lstStyle/>
          <a:p>
            <a:r>
              <a:rPr lang="en-US"/>
              <a:t>&lt;UBC Internal Security Classification: Confidential, Internal, External&gt; &lt;Name&gt; / &lt;Department&gt;                                                                          Last Updated YYYY-MM-DD</a:t>
            </a:r>
            <a:endParaRPr lang="en-US" dirty="0"/>
          </a:p>
        </p:txBody>
      </p:sp>
    </p:spTree>
    <p:extLst>
      <p:ext uri="{BB962C8B-B14F-4D97-AF65-F5344CB8AC3E}">
        <p14:creationId xmlns:p14="http://schemas.microsoft.com/office/powerpoint/2010/main" val="4260506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19468908073_a6d2e240c9_k.jpg">
            <a:extLst>
              <a:ext uri="{FF2B5EF4-FFF2-40B4-BE49-F238E27FC236}">
                <a16:creationId xmlns:a16="http://schemas.microsoft.com/office/drawing/2014/main" id="{4A55DB95-5435-43D9-9EFF-4CB0392825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88522DF-BEB4-48C3-9A0B-8CD6CB75D8BD}"/>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F99260D2-0E77-4418-AAE1-C72284EEC9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612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20089915475_1cd74fac37_o.jpg">
            <a:extLst>
              <a:ext uri="{FF2B5EF4-FFF2-40B4-BE49-F238E27FC236}">
                <a16:creationId xmlns:a16="http://schemas.microsoft.com/office/drawing/2014/main" id="{08D866D5-3543-4F84-A11B-0628C2D1EF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22BFCC6-8BA9-4602-8B73-77947A63399C}"/>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207EE121-B6E9-4305-9F4E-99135C675FF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191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 3">
    <p:spTree>
      <p:nvGrpSpPr>
        <p:cNvPr id="1" name=""/>
        <p:cNvGrpSpPr/>
        <p:nvPr/>
      </p:nvGrpSpPr>
      <p:grpSpPr>
        <a:xfrm>
          <a:off x="0" y="0"/>
          <a:ext cx="0" cy="0"/>
          <a:chOff x="0" y="0"/>
          <a:chExt cx="0" cy="0"/>
        </a:xfrm>
      </p:grpSpPr>
      <p:pic>
        <p:nvPicPr>
          <p:cNvPr id="2" name="Picture 1" descr="31900255798_3e8cac60e0_o.jpg">
            <a:extLst>
              <a:ext uri="{FF2B5EF4-FFF2-40B4-BE49-F238E27FC236}">
                <a16:creationId xmlns:a16="http://schemas.microsoft.com/office/drawing/2014/main" id="{FE442B59-7BC0-43FC-9C96-738550EF00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DE02CC8-8A7B-48EC-AA38-3A2F94BB9B16}"/>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A4406A62-8222-478D-905F-FF63F7837E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982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Graphics Slide - 2">
    <p:bg>
      <p:bgPr>
        <a:solidFill>
          <a:srgbClr val="001835"/>
        </a:solidFill>
        <a:effectLst/>
      </p:bgPr>
    </p:bg>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72370806-BE21-47F4-A8FC-16F68177576C}"/>
              </a:ext>
            </a:extLst>
          </p:cNvPr>
          <p:cNvGraphicFramePr>
            <a:graphicFrameLocks noChangeAspect="1"/>
          </p:cNvGraphicFramePr>
          <p:nvPr userDrawn="1">
            <p:extLst>
              <p:ext uri="{D42A27DB-BD31-4B8C-83A1-F6EECF244321}">
                <p14:modId xmlns:p14="http://schemas.microsoft.com/office/powerpoint/2010/main" val="1682768548"/>
              </p:ext>
            </p:extLst>
          </p:nvPr>
        </p:nvGraphicFramePr>
        <p:xfrm>
          <a:off x="0" y="0"/>
          <a:ext cx="6660232" cy="5146452"/>
        </p:xfrm>
        <a:graphic>
          <a:graphicData uri="http://schemas.openxmlformats.org/presentationml/2006/ole">
            <mc:AlternateContent xmlns:mc="http://schemas.openxmlformats.org/markup-compatibility/2006">
              <mc:Choice xmlns:v="urn:schemas-microsoft-com:vml" Requires="v">
                <p:oleObj spid="_x0000_s57387" name="Acrobat Document" r:id="rId3" imgW="7543519" imgH="5828904" progId="Acrobat.Document.DC">
                  <p:embed/>
                </p:oleObj>
              </mc:Choice>
              <mc:Fallback>
                <p:oleObj name="Acrobat Document" r:id="rId3" imgW="7543519" imgH="5828904" progId="Acrobat.Document.DC">
                  <p:embed/>
                  <p:pic>
                    <p:nvPicPr>
                      <p:cNvPr id="6" name="Object 5">
                        <a:extLst>
                          <a:ext uri="{FF2B5EF4-FFF2-40B4-BE49-F238E27FC236}">
                            <a16:creationId xmlns:a16="http://schemas.microsoft.com/office/drawing/2014/main" id="{84FFC932-BE4B-417E-8F27-24D873007884}"/>
                          </a:ext>
                        </a:extLst>
                      </p:cNvPr>
                      <p:cNvPicPr/>
                      <p:nvPr/>
                    </p:nvPicPr>
                    <p:blipFill>
                      <a:blip r:embed="rId4"/>
                      <a:stretch>
                        <a:fillRect/>
                      </a:stretch>
                    </p:blipFill>
                    <p:spPr>
                      <a:xfrm>
                        <a:off x="0" y="0"/>
                        <a:ext cx="6660232" cy="5146452"/>
                      </a:xfrm>
                      <a:prstGeom prst="rect">
                        <a:avLst/>
                      </a:prstGeom>
                    </p:spPr>
                  </p:pic>
                </p:oleObj>
              </mc:Fallback>
            </mc:AlternateContent>
          </a:graphicData>
        </a:graphic>
      </p:graphicFrame>
    </p:spTree>
    <p:extLst>
      <p:ext uri="{BB962C8B-B14F-4D97-AF65-F5344CB8AC3E}">
        <p14:creationId xmlns:p14="http://schemas.microsoft.com/office/powerpoint/2010/main" val="261331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2">
    <p:spTree>
      <p:nvGrpSpPr>
        <p:cNvPr id="1" name=""/>
        <p:cNvGrpSpPr/>
        <p:nvPr/>
      </p:nvGrpSpPr>
      <p:grpSpPr>
        <a:xfrm>
          <a:off x="0" y="0"/>
          <a:ext cx="0" cy="0"/>
          <a:chOff x="0" y="0"/>
          <a:chExt cx="0" cy="0"/>
        </a:xfrm>
      </p:grpSpPr>
      <p:pic>
        <p:nvPicPr>
          <p:cNvPr id="5" name="Picture 1" descr="31900253528_e638090e1d_o.jpg">
            <a:extLst>
              <a:ext uri="{FF2B5EF4-FFF2-40B4-BE49-F238E27FC236}">
                <a16:creationId xmlns:a16="http://schemas.microsoft.com/office/drawing/2014/main" id="{8FB56E4D-0D12-4E93-8D71-CD5EFA1A9E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C4C190C-BBED-4CA1-B134-973B2607A8D5}"/>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D11E0E59-131E-4DC6-B214-5CDA5DF44C76}"/>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3" descr="s4b282c2015.png">
            <a:extLst>
              <a:ext uri="{FF2B5EF4-FFF2-40B4-BE49-F238E27FC236}">
                <a16:creationId xmlns:a16="http://schemas.microsoft.com/office/drawing/2014/main" id="{2A70F9B0-C894-47AC-BFAC-3ED2C8A98D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88636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3">
    <p:spTree>
      <p:nvGrpSpPr>
        <p:cNvPr id="1" name=""/>
        <p:cNvGrpSpPr/>
        <p:nvPr/>
      </p:nvGrpSpPr>
      <p:grpSpPr>
        <a:xfrm>
          <a:off x="0" y="0"/>
          <a:ext cx="0" cy="0"/>
          <a:chOff x="0" y="0"/>
          <a:chExt cx="0" cy="0"/>
        </a:xfrm>
      </p:grpSpPr>
      <p:pic>
        <p:nvPicPr>
          <p:cNvPr id="5" name="Picture 1" descr="19468908073_a6d2e240c9_k.jpg">
            <a:extLst>
              <a:ext uri="{FF2B5EF4-FFF2-40B4-BE49-F238E27FC236}">
                <a16:creationId xmlns:a16="http://schemas.microsoft.com/office/drawing/2014/main" id="{B9B19BDB-E0CC-436E-B5CA-7C85065B38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8AD5C73-EFE0-46CC-95EC-7453F905C98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CA081CBC-CE27-429C-9B4F-C110740D8D09}"/>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9" name="Picture 3" descr="s4b282c2015.png">
            <a:extLst>
              <a:ext uri="{FF2B5EF4-FFF2-40B4-BE49-F238E27FC236}">
                <a16:creationId xmlns:a16="http://schemas.microsoft.com/office/drawing/2014/main" id="{FD45AE28-41D7-460D-ACB9-2DC505D72B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dirty="0"/>
              <a:t>Edit Master text styles</a:t>
            </a:r>
          </a:p>
        </p:txBody>
      </p:sp>
      <p:sp>
        <p:nvSpPr>
          <p:cNvPr id="14"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5"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11361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4">
    <p:spTree>
      <p:nvGrpSpPr>
        <p:cNvPr id="1" name=""/>
        <p:cNvGrpSpPr/>
        <p:nvPr/>
      </p:nvGrpSpPr>
      <p:grpSpPr>
        <a:xfrm>
          <a:off x="0" y="0"/>
          <a:ext cx="0" cy="0"/>
          <a:chOff x="0" y="0"/>
          <a:chExt cx="0" cy="0"/>
        </a:xfrm>
      </p:grpSpPr>
      <p:pic>
        <p:nvPicPr>
          <p:cNvPr id="5" name="Picture 1" descr="33734603791_87ba8475ca_o.jpg">
            <a:extLst>
              <a:ext uri="{FF2B5EF4-FFF2-40B4-BE49-F238E27FC236}">
                <a16:creationId xmlns:a16="http://schemas.microsoft.com/office/drawing/2014/main" id="{76C58585-561C-4BC1-B499-395C170901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D817789-450C-4781-B3B4-50BA62F0D138}"/>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F63A8A3A-8E04-4A8F-90C5-BFD68BF0819B}"/>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3" descr="s4b282c2015.png">
            <a:extLst>
              <a:ext uri="{FF2B5EF4-FFF2-40B4-BE49-F238E27FC236}">
                <a16:creationId xmlns:a16="http://schemas.microsoft.com/office/drawing/2014/main" id="{154F1EF7-E8FB-4AEF-83FC-DF1EA191287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dirty="0"/>
              <a:t>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251316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ubsection Slide - 1">
    <p:spTree>
      <p:nvGrpSpPr>
        <p:cNvPr id="1" name=""/>
        <p:cNvGrpSpPr/>
        <p:nvPr/>
      </p:nvGrpSpPr>
      <p:grpSpPr>
        <a:xfrm>
          <a:off x="0" y="0"/>
          <a:ext cx="0" cy="0"/>
          <a:chOff x="0" y="0"/>
          <a:chExt cx="0" cy="0"/>
        </a:xfrm>
      </p:grpSpPr>
      <p:pic>
        <p:nvPicPr>
          <p:cNvPr id="3" name="Picture 1" descr="19467264904_bdb80a731c_o.jpg">
            <a:extLst>
              <a:ext uri="{FF2B5EF4-FFF2-40B4-BE49-F238E27FC236}">
                <a16:creationId xmlns:a16="http://schemas.microsoft.com/office/drawing/2014/main" id="{1EC8CE41-75F4-443D-A275-B3BFD414D5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F816D99-9360-4B70-AAA5-85EDAC63E90F}"/>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CE662467-2A06-46A2-8AD6-245679F9A670}"/>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descr="s4b282c2015.png">
            <a:extLst>
              <a:ext uri="{FF2B5EF4-FFF2-40B4-BE49-F238E27FC236}">
                <a16:creationId xmlns:a16="http://schemas.microsoft.com/office/drawing/2014/main" id="{22F8AE09-A900-4BC3-9BB8-5C229A9014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291D32A0-5071-4DCC-B7E6-081DE7D3A16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B21C9C6-1546-457E-8EC0-3882A18F2942}"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26"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dirty="0"/>
              <a:t>Edit Master text styles</a:t>
            </a:r>
          </a:p>
        </p:txBody>
      </p:sp>
    </p:spTree>
    <p:extLst>
      <p:ext uri="{BB962C8B-B14F-4D97-AF65-F5344CB8AC3E}">
        <p14:creationId xmlns:p14="http://schemas.microsoft.com/office/powerpoint/2010/main" val="156145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section Slide - 2">
    <p:spTree>
      <p:nvGrpSpPr>
        <p:cNvPr id="1" name=""/>
        <p:cNvGrpSpPr/>
        <p:nvPr/>
      </p:nvGrpSpPr>
      <p:grpSpPr>
        <a:xfrm>
          <a:off x="0" y="0"/>
          <a:ext cx="0" cy="0"/>
          <a:chOff x="0" y="0"/>
          <a:chExt cx="0" cy="0"/>
        </a:xfrm>
      </p:grpSpPr>
      <p:pic>
        <p:nvPicPr>
          <p:cNvPr id="3" name="Picture 1" descr="MOA Evening-032.jpg">
            <a:extLst>
              <a:ext uri="{FF2B5EF4-FFF2-40B4-BE49-F238E27FC236}">
                <a16:creationId xmlns:a16="http://schemas.microsoft.com/office/drawing/2014/main" id="{2BF71CA1-7439-4171-9491-328B73D6DC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9E8E0AC-5472-4F47-863A-6F9D2200F994}"/>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43505E37-EE9F-48B4-9BD4-CDA31F1E4507}"/>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4" descr="s4b282c2015.png">
            <a:extLst>
              <a:ext uri="{FF2B5EF4-FFF2-40B4-BE49-F238E27FC236}">
                <a16:creationId xmlns:a16="http://schemas.microsoft.com/office/drawing/2014/main" id="{C4CCEC91-2404-4F54-B3A5-F6C9AEEB00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4BE784EE-DEE4-4111-ACAC-29DE32280F69}"/>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D7EA122-A1AE-435F-AA9C-6F7FCC29E66F}"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dirty="0">
              <a:solidFill>
                <a:srgbClr val="FFFFFF"/>
              </a:solidFill>
              <a:latin typeface="Whitney Book" pitchFamily="2" charset="0"/>
            </a:endParaRPr>
          </a:p>
        </p:txBody>
      </p:sp>
      <p:sp>
        <p:nvSpPr>
          <p:cNvPr id="9"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229536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ubsection Slide - 3">
    <p:spTree>
      <p:nvGrpSpPr>
        <p:cNvPr id="1" name=""/>
        <p:cNvGrpSpPr/>
        <p:nvPr/>
      </p:nvGrpSpPr>
      <p:grpSpPr>
        <a:xfrm>
          <a:off x="0" y="0"/>
          <a:ext cx="0" cy="0"/>
          <a:chOff x="0" y="0"/>
          <a:chExt cx="0" cy="0"/>
        </a:xfrm>
      </p:grpSpPr>
      <p:pic>
        <p:nvPicPr>
          <p:cNvPr id="3" name="Picture 1" descr="20063615986_7c97fbf65b_o.jpg">
            <a:extLst>
              <a:ext uri="{FF2B5EF4-FFF2-40B4-BE49-F238E27FC236}">
                <a16:creationId xmlns:a16="http://schemas.microsoft.com/office/drawing/2014/main" id="{91C00A88-7726-4693-9344-469275ADA1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2AAE0C3-0FA4-47C0-B878-F7174704C323}"/>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7E7140C7-CB87-4829-AEAC-12FA066BC744}"/>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4" descr="s4b282c2015.png">
            <a:extLst>
              <a:ext uri="{FF2B5EF4-FFF2-40B4-BE49-F238E27FC236}">
                <a16:creationId xmlns:a16="http://schemas.microsoft.com/office/drawing/2014/main" id="{A4F03401-FCE2-47FA-9432-E848527D41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9397FBD7-CBD6-47B9-8AB7-D5AB63E14B5D}"/>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8D216A5-D9E6-48D5-AB67-595EBD896EE4}"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8"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89865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py Slide - 1">
    <p:spTree>
      <p:nvGrpSpPr>
        <p:cNvPr id="1" name=""/>
        <p:cNvGrpSpPr/>
        <p:nvPr/>
      </p:nvGrpSpPr>
      <p:grpSpPr>
        <a:xfrm>
          <a:off x="0" y="0"/>
          <a:ext cx="0" cy="0"/>
          <a:chOff x="0" y="0"/>
          <a:chExt cx="0" cy="0"/>
        </a:xfrm>
      </p:grpSpPr>
      <p:pic>
        <p:nvPicPr>
          <p:cNvPr id="4" name="Picture 1" descr="s4b282c2015.png">
            <a:extLst>
              <a:ext uri="{FF2B5EF4-FFF2-40B4-BE49-F238E27FC236}">
                <a16:creationId xmlns:a16="http://schemas.microsoft.com/office/drawing/2014/main" id="{46C50D39-5DF0-4554-8998-2D5A9AD716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FA096AFB-7A32-4D81-AB3F-622DC8D20F88}"/>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43D6B12F-FEA4-4A92-8160-1A1E4878BFA0}"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dirty="0">
              <a:cs typeface="Arial" panose="020B0604020202020204" pitchFamily="34" charset="0"/>
            </a:endParaRPr>
          </a:p>
        </p:txBody>
      </p:sp>
      <p:sp>
        <p:nvSpPr>
          <p:cNvPr id="9"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a:t>Edit Master text styles</a:t>
            </a:r>
          </a:p>
        </p:txBody>
      </p:sp>
      <p:sp>
        <p:nvSpPr>
          <p:cNvPr id="10"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72634FE1-AD7F-4B8A-95C7-510C86B23ED2}"/>
              </a:ext>
            </a:extLst>
          </p:cNvPr>
          <p:cNvSpPr>
            <a:spLocks noGrp="1"/>
          </p:cNvSpPr>
          <p:nvPr>
            <p:ph type="ftr" sz="quarter" idx="14"/>
          </p:nvPr>
        </p:nvSpPr>
        <p:spPr/>
        <p:txBody>
          <a:bodyPr/>
          <a:lstStyle/>
          <a:p>
            <a:r>
              <a:rPr lang="en-US"/>
              <a:t>&lt;UBC Internal Security Classification: Confidential, Internal, External&gt; &lt;Name&gt; / &lt;Department&gt;                                                                          Last Updated YYYY-MM-DD</a:t>
            </a:r>
            <a:endParaRPr lang="en-US" dirty="0"/>
          </a:p>
        </p:txBody>
      </p:sp>
    </p:spTree>
    <p:extLst>
      <p:ext uri="{BB962C8B-B14F-4D97-AF65-F5344CB8AC3E}">
        <p14:creationId xmlns:p14="http://schemas.microsoft.com/office/powerpoint/2010/main" val="48913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Slide - 2">
    <p:bg>
      <p:bgPr>
        <a:solidFill>
          <a:srgbClr val="001835"/>
        </a:solidFill>
        <a:effectLst/>
      </p:bgPr>
    </p:bg>
    <p:spTree>
      <p:nvGrpSpPr>
        <p:cNvPr id="1" name=""/>
        <p:cNvGrpSpPr/>
        <p:nvPr/>
      </p:nvGrpSpPr>
      <p:grpSpPr>
        <a:xfrm>
          <a:off x="0" y="0"/>
          <a:ext cx="0" cy="0"/>
          <a:chOff x="0" y="0"/>
          <a:chExt cx="0" cy="0"/>
        </a:xfrm>
      </p:grpSpPr>
      <p:pic>
        <p:nvPicPr>
          <p:cNvPr id="4" name="Picture 2" descr="2014_logo_only_reverse.png">
            <a:extLst>
              <a:ext uri="{FF2B5EF4-FFF2-40B4-BE49-F238E27FC236}">
                <a16:creationId xmlns:a16="http://schemas.microsoft.com/office/drawing/2014/main" id="{E3EF2AE1-01C3-45C3-A41C-832A089531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EAA258FF-4568-400D-BC6A-464B5882582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5866341-128E-42EC-9165-CED16A455948}"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C9CD4374-9F4C-4503-8007-B038D990A95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0" y="4550643"/>
            <a:ext cx="2571428" cy="592856"/>
          </a:xfrm>
          <a:prstGeom prst="rect">
            <a:avLst/>
          </a:prstGeom>
          <a:noFill/>
          <a:ln>
            <a:noFill/>
          </a:ln>
        </p:spPr>
      </p:pic>
      <p:sp>
        <p:nvSpPr>
          <p:cNvPr id="3" name="Footer Placeholder 2">
            <a:extLst>
              <a:ext uri="{FF2B5EF4-FFF2-40B4-BE49-F238E27FC236}">
                <a16:creationId xmlns:a16="http://schemas.microsoft.com/office/drawing/2014/main" id="{EF7AAA85-D597-48EF-AECE-617DEBF39089}"/>
              </a:ext>
            </a:extLst>
          </p:cNvPr>
          <p:cNvSpPr>
            <a:spLocks noGrp="1"/>
          </p:cNvSpPr>
          <p:nvPr>
            <p:ph type="ftr" sz="quarter" idx="14"/>
          </p:nvPr>
        </p:nvSpPr>
        <p:spPr/>
        <p:txBody>
          <a:bodyPr/>
          <a:lstStyle/>
          <a:p>
            <a:r>
              <a:rPr lang="en-US"/>
              <a:t>&lt;UBC Internal Security Classification: Confidential, Internal, External&gt; &lt;Name&gt; / &lt;Department&gt;                                                                          Last Updated YYYY-MM-DD</a:t>
            </a:r>
            <a:endParaRPr lang="en-US" dirty="0"/>
          </a:p>
        </p:txBody>
      </p:sp>
    </p:spTree>
    <p:extLst>
      <p:ext uri="{BB962C8B-B14F-4D97-AF65-F5344CB8AC3E}">
        <p14:creationId xmlns:p14="http://schemas.microsoft.com/office/powerpoint/2010/main" val="40439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F8080-B71C-4518-BF09-7AE62E9FA88F}"/>
              </a:ext>
            </a:extLst>
          </p:cNvPr>
          <p:cNvPicPr>
            <a:picLocks noChangeAspect="1"/>
          </p:cNvPicPr>
          <p:nvPr userDrawn="1"/>
        </p:nvPicPr>
        <p:blipFill>
          <a:blip r:embed="rId20"/>
          <a:stretch>
            <a:fillRect/>
          </a:stretch>
        </p:blipFill>
        <p:spPr>
          <a:xfrm>
            <a:off x="0" y="4550643"/>
            <a:ext cx="2571428" cy="592857"/>
          </a:xfrm>
          <a:prstGeom prst="rect">
            <a:avLst/>
          </a:prstGeom>
        </p:spPr>
      </p:pic>
      <p:sp>
        <p:nvSpPr>
          <p:cNvPr id="11" name="Footer Placeholder 10">
            <a:extLst>
              <a:ext uri="{FF2B5EF4-FFF2-40B4-BE49-F238E27FC236}">
                <a16:creationId xmlns:a16="http://schemas.microsoft.com/office/drawing/2014/main" id="{09CA629C-E3B5-40F1-99D1-1E786429F430}"/>
              </a:ext>
            </a:extLst>
          </p:cNvPr>
          <p:cNvSpPr>
            <a:spLocks noGrp="1"/>
          </p:cNvSpPr>
          <p:nvPr>
            <p:ph type="ftr" sz="quarter" idx="3"/>
          </p:nvPr>
        </p:nvSpPr>
        <p:spPr>
          <a:xfrm>
            <a:off x="2772000" y="4667071"/>
            <a:ext cx="3600000" cy="360000"/>
          </a:xfrm>
          <a:prstGeom prst="rect">
            <a:avLst/>
          </a:prstGeom>
        </p:spPr>
        <p:txBody>
          <a:bodyPr vert="horz" lIns="91440" tIns="45720" rIns="91440" bIns="45720" rtlCol="0" anchor="ctr"/>
          <a:lstStyle>
            <a:lvl1pPr algn="ctr">
              <a:defRPr sz="800">
                <a:solidFill>
                  <a:schemeClr val="bg1">
                    <a:lumMod val="75000"/>
                  </a:schemeClr>
                </a:solidFill>
                <a:latin typeface="+mn-lt"/>
              </a:defRPr>
            </a:lvl1pPr>
          </a:lstStyle>
          <a:p>
            <a:r>
              <a:rPr lang="en-US"/>
              <a:t>&lt;UBC Internal Security Classification: Confidential, Internal, External&gt; &lt;Name&gt; / &lt;Department&gt;                                                                          Last Updated YYYY-MM-DD</a:t>
            </a:r>
            <a:endParaRPr lang="en-US" dirty="0"/>
          </a:p>
        </p:txBody>
      </p:sp>
    </p:spTree>
  </p:cSld>
  <p:clrMap bg1="lt1" tx1="dk1" bg2="lt2" tx2="dk2" accent1="accent1" accent2="accent2" accent3="accent3" accent4="accent4" accent5="accent5" accent6="accent6" hlink="hlink" folHlink="folHlink"/>
  <p:sldLayoutIdLst>
    <p:sldLayoutId id="2147485156" r:id="rId1"/>
    <p:sldLayoutId id="2147485157" r:id="rId2"/>
    <p:sldLayoutId id="2147485158" r:id="rId3"/>
    <p:sldLayoutId id="2147485159" r:id="rId4"/>
    <p:sldLayoutId id="2147485160" r:id="rId5"/>
    <p:sldLayoutId id="2147485161" r:id="rId6"/>
    <p:sldLayoutId id="2147485162" r:id="rId7"/>
    <p:sldLayoutId id="2147485173" r:id="rId8"/>
    <p:sldLayoutId id="2147485164" r:id="rId9"/>
    <p:sldLayoutId id="2147485165" r:id="rId10"/>
    <p:sldLayoutId id="2147485166" r:id="rId11"/>
    <p:sldLayoutId id="2147485167" r:id="rId12"/>
    <p:sldLayoutId id="2147485168" r:id="rId13"/>
    <p:sldLayoutId id="2147485169" r:id="rId14"/>
    <p:sldLayoutId id="2147485170" r:id="rId15"/>
    <p:sldLayoutId id="2147485171" r:id="rId16"/>
    <p:sldLayoutId id="2147485172" r:id="rId17"/>
    <p:sldLayoutId id="2147485174" r:id="rId18"/>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780338-57F5-EB4D-83F0-D01DBE21010A}"/>
              </a:ext>
            </a:extLst>
          </p:cNvPr>
          <p:cNvSpPr>
            <a:spLocks noGrp="1"/>
          </p:cNvSpPr>
          <p:nvPr>
            <p:ph type="body" sz="quarter" idx="11"/>
          </p:nvPr>
        </p:nvSpPr>
        <p:spPr>
          <a:xfrm>
            <a:off x="365125" y="1331913"/>
            <a:ext cx="5430838" cy="1671637"/>
          </a:xfrm>
        </p:spPr>
        <p:txBody>
          <a:bodyPr/>
          <a:lstStyle/>
          <a:p>
            <a:pPr>
              <a:buFont typeface="Arial" charset="0"/>
              <a:buNone/>
              <a:defRPr/>
            </a:pPr>
            <a:r>
              <a:rPr lang="en-US" spc="100" dirty="0">
                <a:ea typeface="ＭＳ Ｐゴシック" charset="-128"/>
              </a:rPr>
              <a:t>Operational excellence</a:t>
            </a:r>
          </a:p>
        </p:txBody>
      </p:sp>
      <p:sp>
        <p:nvSpPr>
          <p:cNvPr id="3" name="Text Placeholder 2">
            <a:extLst>
              <a:ext uri="{FF2B5EF4-FFF2-40B4-BE49-F238E27FC236}">
                <a16:creationId xmlns:a16="http://schemas.microsoft.com/office/drawing/2014/main" id="{EB6F6BD2-C41C-E34B-BE14-298C35732B64}"/>
              </a:ext>
            </a:extLst>
          </p:cNvPr>
          <p:cNvSpPr>
            <a:spLocks noGrp="1"/>
          </p:cNvSpPr>
          <p:nvPr>
            <p:ph type="body" sz="quarter" idx="12"/>
          </p:nvPr>
        </p:nvSpPr>
        <p:spPr>
          <a:xfrm>
            <a:off x="365125" y="3003550"/>
            <a:ext cx="5430838" cy="322263"/>
          </a:xfrm>
        </p:spPr>
        <p:txBody>
          <a:bodyPr/>
          <a:lstStyle/>
          <a:p>
            <a:pPr>
              <a:buFont typeface="Arial" charset="0"/>
              <a:buNone/>
              <a:defRPr/>
            </a:pPr>
            <a:r>
              <a:rPr lang="en-US" dirty="0">
                <a:ea typeface="ＭＳ Ｐゴシック" charset="-128"/>
              </a:rPr>
              <a:t>&lt;Project Name&gt;</a:t>
            </a:r>
          </a:p>
        </p:txBody>
      </p:sp>
      <p:sp>
        <p:nvSpPr>
          <p:cNvPr id="4" name="Text Placeholder 3">
            <a:extLst>
              <a:ext uri="{FF2B5EF4-FFF2-40B4-BE49-F238E27FC236}">
                <a16:creationId xmlns:a16="http://schemas.microsoft.com/office/drawing/2014/main" id="{EDD6E9D4-2AFC-ED4D-AE7C-7844CBCCAA8A}"/>
              </a:ext>
            </a:extLst>
          </p:cNvPr>
          <p:cNvSpPr>
            <a:spLocks noGrp="1"/>
          </p:cNvSpPr>
          <p:nvPr>
            <p:ph type="body" sz="quarter" idx="13"/>
          </p:nvPr>
        </p:nvSpPr>
        <p:spPr>
          <a:xfrm>
            <a:off x="365125" y="3508375"/>
            <a:ext cx="5430838" cy="320675"/>
          </a:xfrm>
        </p:spPr>
        <p:txBody>
          <a:bodyPr/>
          <a:lstStyle/>
          <a:p>
            <a:pPr>
              <a:buFont typeface="Arial" charset="0"/>
              <a:buNone/>
              <a:defRPr/>
            </a:pPr>
            <a:r>
              <a:rPr lang="en-US" sz="800" dirty="0">
                <a:ea typeface="ＭＳ Ｐゴシック" charset="-128"/>
              </a:rPr>
              <a:t>&lt;Project Manager Name&gt;, &lt;UNIT&gt;</a:t>
            </a:r>
          </a:p>
          <a:p>
            <a:pPr>
              <a:buFont typeface="Arial" charset="0"/>
              <a:buNone/>
              <a:defRPr/>
            </a:pPr>
            <a:r>
              <a:rPr lang="en-US" sz="800" dirty="0">
                <a:ea typeface="ＭＳ Ｐゴシック" charset="-128"/>
              </a:rPr>
              <a:t>&lt;MMMM dd, YYYY&gt;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B887D9-D197-4153-BB48-0984A572E6B8}"/>
              </a:ext>
            </a:extLst>
          </p:cNvPr>
          <p:cNvSpPr>
            <a:spLocks noGrp="1"/>
          </p:cNvSpPr>
          <p:nvPr>
            <p:ph type="body" sz="quarter" idx="11"/>
          </p:nvPr>
        </p:nvSpPr>
        <p:spPr/>
        <p:txBody>
          <a:bodyPr/>
          <a:lstStyle/>
          <a:p>
            <a:r>
              <a:rPr lang="en-CA"/>
              <a:t>How to use this template</a:t>
            </a:r>
            <a:endParaRPr lang="en-CA" dirty="0"/>
          </a:p>
        </p:txBody>
      </p:sp>
      <p:sp>
        <p:nvSpPr>
          <p:cNvPr id="3" name="Text Placeholder 2">
            <a:extLst>
              <a:ext uri="{FF2B5EF4-FFF2-40B4-BE49-F238E27FC236}">
                <a16:creationId xmlns:a16="http://schemas.microsoft.com/office/drawing/2014/main" id="{E6330787-C31E-43E8-B93D-FFC01BE7AD64}"/>
              </a:ext>
            </a:extLst>
          </p:cNvPr>
          <p:cNvSpPr>
            <a:spLocks noGrp="1"/>
          </p:cNvSpPr>
          <p:nvPr>
            <p:ph type="body" sz="quarter" idx="13"/>
          </p:nvPr>
        </p:nvSpPr>
        <p:spPr/>
        <p:txBody>
          <a:bodyPr/>
          <a:lstStyle/>
          <a:p>
            <a:r>
              <a:rPr lang="en-CA" sz="1400" dirty="0"/>
              <a:t>This template is to be updated by the project manager, using information available in the Project Intake Form. This template will be used to present a new project to the Steering Committee. Instructions:</a:t>
            </a:r>
          </a:p>
          <a:p>
            <a:pPr marL="342900" indent="-342900">
              <a:buFont typeface="+mj-lt"/>
              <a:buAutoNum type="arabicPeriod"/>
            </a:pPr>
            <a:r>
              <a:rPr lang="en-CA" sz="1400" dirty="0"/>
              <a:t>Click on the title and update the project name;</a:t>
            </a:r>
          </a:p>
          <a:p>
            <a:pPr marL="342900" indent="-342900">
              <a:buFont typeface="+mj-lt"/>
              <a:buAutoNum type="arabicPeriod"/>
            </a:pPr>
            <a:r>
              <a:rPr lang="en-CA" sz="1400" dirty="0"/>
              <a:t>Click on Insert &gt; Header &amp; Footer, and update the footer with the security classification, enter your name, department, and date when last updated;</a:t>
            </a:r>
          </a:p>
          <a:p>
            <a:pPr marL="342900" indent="-342900">
              <a:buFont typeface="+mj-lt"/>
              <a:buAutoNum type="arabicPeriod"/>
            </a:pPr>
            <a:r>
              <a:rPr lang="en-CA" sz="1400" dirty="0"/>
              <a:t>Fill in each section for the project charter: Who, When, Where, What, Why, and How based on information from the Project Intake Form;</a:t>
            </a:r>
          </a:p>
          <a:p>
            <a:pPr marL="342900" indent="-342900">
              <a:buFont typeface="+mj-lt"/>
              <a:buAutoNum type="arabicPeriod"/>
            </a:pPr>
            <a:r>
              <a:rPr lang="en-CA" sz="1400" dirty="0"/>
              <a:t>Estimate the high level impact to the organisation and update the chart on the top left corner. Charts for medium and low impacts are hidden behind “High”, so click on the top chart and delete it until you find the desired impact;</a:t>
            </a:r>
          </a:p>
          <a:p>
            <a:pPr marL="342900" indent="-342900">
              <a:buFont typeface="+mj-lt"/>
              <a:buAutoNum type="arabicPeriod"/>
            </a:pPr>
            <a:r>
              <a:rPr lang="en-CA" sz="1400" dirty="0"/>
              <a:t>Delete this slide before presenting or distributing it.</a:t>
            </a:r>
          </a:p>
          <a:p>
            <a:endParaRPr lang="en-CA" sz="1400" dirty="0"/>
          </a:p>
        </p:txBody>
      </p:sp>
      <p:sp>
        <p:nvSpPr>
          <p:cNvPr id="10" name="Footer Placeholder 9">
            <a:extLst>
              <a:ext uri="{FF2B5EF4-FFF2-40B4-BE49-F238E27FC236}">
                <a16:creationId xmlns:a16="http://schemas.microsoft.com/office/drawing/2014/main" id="{AE345F00-1E3A-4B75-BD4A-8325D83A36BC}"/>
              </a:ext>
            </a:extLst>
          </p:cNvPr>
          <p:cNvSpPr>
            <a:spLocks noGrp="1"/>
          </p:cNvSpPr>
          <p:nvPr>
            <p:ph type="ftr" sz="quarter" idx="14"/>
          </p:nvPr>
        </p:nvSpPr>
        <p:spPr>
          <a:xfrm>
            <a:off x="2772000" y="4667071"/>
            <a:ext cx="3600000" cy="360000"/>
          </a:xfrm>
        </p:spPr>
        <p:txBody>
          <a:bodyPr/>
          <a:lstStyle/>
          <a:p>
            <a:r>
              <a:rPr lang="en-US"/>
              <a:t>&lt;UBC Internal Security Classification: Confidential, Internal, External&gt; &lt;Name&gt; / &lt;Department&gt;                                                                          Last Updated YYYY-MM-DD</a:t>
            </a:r>
            <a:endParaRPr lang="en-US" dirty="0"/>
          </a:p>
        </p:txBody>
      </p:sp>
    </p:spTree>
    <p:extLst>
      <p:ext uri="{BB962C8B-B14F-4D97-AF65-F5344CB8AC3E}">
        <p14:creationId xmlns:p14="http://schemas.microsoft.com/office/powerpoint/2010/main" val="362494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1EE3A637-6330-4F9F-B8A2-125F9737A301}"/>
              </a:ext>
            </a:extLst>
          </p:cNvPr>
          <p:cNvGraphicFramePr>
            <a:graphicFrameLocks noGrp="1"/>
          </p:cNvGraphicFramePr>
          <p:nvPr>
            <p:extLst>
              <p:ext uri="{D42A27DB-BD31-4B8C-83A1-F6EECF244321}">
                <p14:modId xmlns:p14="http://schemas.microsoft.com/office/powerpoint/2010/main" val="3917185707"/>
              </p:ext>
            </p:extLst>
          </p:nvPr>
        </p:nvGraphicFramePr>
        <p:xfrm>
          <a:off x="6624400" y="412944"/>
          <a:ext cx="1515600" cy="612000"/>
        </p:xfrm>
        <a:graphic>
          <a:graphicData uri="http://schemas.openxmlformats.org/drawingml/2006/table">
            <a:tbl>
              <a:tblPr firstRow="1" bandRow="1">
                <a:tableStyleId>{2D5ABB26-0587-4C30-8999-92F81FD0307C}</a:tableStyleId>
              </a:tblPr>
              <a:tblGrid>
                <a:gridCol w="828000">
                  <a:extLst>
                    <a:ext uri="{9D8B030D-6E8A-4147-A177-3AD203B41FA5}">
                      <a16:colId xmlns:a16="http://schemas.microsoft.com/office/drawing/2014/main" val="559685805"/>
                    </a:ext>
                  </a:extLst>
                </a:gridCol>
                <a:gridCol w="687600">
                  <a:extLst>
                    <a:ext uri="{9D8B030D-6E8A-4147-A177-3AD203B41FA5}">
                      <a16:colId xmlns:a16="http://schemas.microsoft.com/office/drawing/2014/main" val="1968494723"/>
                    </a:ext>
                  </a:extLst>
                </a:gridCol>
              </a:tblGrid>
              <a:tr h="612000">
                <a:tc>
                  <a:txBody>
                    <a:bodyPr/>
                    <a:lstStyle/>
                    <a:p>
                      <a:r>
                        <a:rPr lang="en-CA" sz="800" b="1" dirty="0">
                          <a:solidFill>
                            <a:schemeClr val="bg1"/>
                          </a:solidFill>
                          <a:latin typeface="+mn-lt"/>
                        </a:rPr>
                        <a:t>Estimated Impact on Receiving Organization</a:t>
                      </a:r>
                    </a:p>
                  </a:txBody>
                  <a:tcPr>
                    <a:lnL w="6350" cap="flat" cmpd="sng" algn="ctr">
                      <a:solidFill>
                        <a:srgbClr val="0055B7"/>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w="12700" cmpd="sng">
                      <a:noFill/>
                      <a:prstDash val="solid"/>
                    </a:lnTlToBr>
                    <a:lnBlToTr w="12700" cmpd="sng">
                      <a:noFill/>
                      <a:prstDash val="solid"/>
                    </a:lnBlToTr>
                    <a:solidFill>
                      <a:srgbClr val="0055B7"/>
                    </a:solidFill>
                  </a:tcPr>
                </a:tc>
                <a:tc>
                  <a:txBody>
                    <a:bodyPr/>
                    <a:lstStyle/>
                    <a:p>
                      <a:endParaRPr lang="en-CA" sz="800" dirty="0">
                        <a:solidFill>
                          <a:schemeClr val="bg1"/>
                        </a:solidFill>
                        <a:latin typeface="+mn-lt"/>
                      </a:endParaRPr>
                    </a:p>
                  </a:txBody>
                  <a:tcPr>
                    <a:lnL w="6350" cap="flat" cmpd="sng" algn="ctr">
                      <a:solidFill>
                        <a:srgbClr val="0055B7"/>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2727267"/>
                  </a:ext>
                </a:extLst>
              </a:tr>
            </a:tbl>
          </a:graphicData>
        </a:graphic>
      </p:graphicFrame>
      <p:sp>
        <p:nvSpPr>
          <p:cNvPr id="42" name="Text Placeholder 41">
            <a:extLst>
              <a:ext uri="{FF2B5EF4-FFF2-40B4-BE49-F238E27FC236}">
                <a16:creationId xmlns:a16="http://schemas.microsoft.com/office/drawing/2014/main" id="{B26C27B2-F13B-4041-A70A-58B770D1FB25}"/>
              </a:ext>
            </a:extLst>
          </p:cNvPr>
          <p:cNvSpPr>
            <a:spLocks noGrp="1"/>
          </p:cNvSpPr>
          <p:nvPr>
            <p:ph type="body" sz="quarter" idx="11"/>
          </p:nvPr>
        </p:nvSpPr>
        <p:spPr>
          <a:xfrm>
            <a:off x="438954" y="411510"/>
            <a:ext cx="6156000" cy="623331"/>
          </a:xfrm>
        </p:spPr>
        <p:txBody>
          <a:bodyPr/>
          <a:lstStyle/>
          <a:p>
            <a:r>
              <a:rPr lang="en-CA" dirty="0"/>
              <a:t>Project charter</a:t>
            </a:r>
          </a:p>
          <a:p>
            <a:r>
              <a:rPr lang="en-CA" dirty="0"/>
              <a:t>&lt;insert project name&gt;</a:t>
            </a:r>
          </a:p>
        </p:txBody>
      </p:sp>
      <p:pic>
        <p:nvPicPr>
          <p:cNvPr id="7" name="Picture 3" descr="s4b282c2015.png">
            <a:extLst>
              <a:ext uri="{FF2B5EF4-FFF2-40B4-BE49-F238E27FC236}">
                <a16:creationId xmlns:a16="http://schemas.microsoft.com/office/drawing/2014/main" id="{32CA65D2-988F-444D-A4EA-46F1866657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69">
            <a:extLst>
              <a:ext uri="{FF2B5EF4-FFF2-40B4-BE49-F238E27FC236}">
                <a16:creationId xmlns:a16="http://schemas.microsoft.com/office/drawing/2014/main" id="{A2697B21-CC77-4A9E-9B68-CFE40B52E11B}"/>
              </a:ext>
            </a:extLst>
          </p:cNvPr>
          <p:cNvGrpSpPr/>
          <p:nvPr/>
        </p:nvGrpSpPr>
        <p:grpSpPr>
          <a:xfrm>
            <a:off x="7459200" y="464400"/>
            <a:ext cx="679450" cy="566042"/>
            <a:chOff x="8193412" y="206761"/>
            <a:chExt cx="679450" cy="727584"/>
          </a:xfrm>
        </p:grpSpPr>
        <p:sp>
          <p:nvSpPr>
            <p:cNvPr id="9" name="Rectangle 764">
              <a:extLst>
                <a:ext uri="{FF2B5EF4-FFF2-40B4-BE49-F238E27FC236}">
                  <a16:creationId xmlns:a16="http://schemas.microsoft.com/office/drawing/2014/main" id="{FAF4E5C2-E8C0-433D-8E32-3B520B69901E}"/>
                </a:ext>
              </a:extLst>
            </p:cNvPr>
            <p:cNvSpPr>
              <a:spLocks noChangeArrowheads="1"/>
            </p:cNvSpPr>
            <p:nvPr/>
          </p:nvSpPr>
          <p:spPr bwMode="auto">
            <a:xfrm>
              <a:off x="8193412" y="701553"/>
              <a:ext cx="679450" cy="232792"/>
            </a:xfrm>
            <a:prstGeom prst="rect">
              <a:avLst/>
            </a:prstGeom>
            <a:solidFill>
              <a:srgbClr val="0055B7"/>
            </a:solidFill>
            <a:ln w="9525">
              <a:noFill/>
              <a:miter lim="800000"/>
              <a:headEnd/>
              <a:tailEnd/>
            </a:ln>
            <a:effectLst/>
          </p:spPr>
          <p:txBody>
            <a:bodyPr lIns="90000" tIns="64800" anchor="ctr">
              <a:spAutoFit/>
            </a:bodyPr>
            <a:lstStyle/>
            <a:p>
              <a:pPr algn="ctr">
                <a:lnSpc>
                  <a:spcPct val="50000"/>
                </a:lnSpc>
                <a:spcBef>
                  <a:spcPct val="20000"/>
                </a:spcBef>
              </a:pPr>
              <a:r>
                <a:rPr lang="en-GB" sz="800" b="1" dirty="0">
                  <a:solidFill>
                    <a:srgbClr val="FFFFFF"/>
                  </a:solidFill>
                  <a:latin typeface="+mn-lt"/>
                </a:rPr>
                <a:t>Low</a:t>
              </a:r>
            </a:p>
          </p:txBody>
        </p:sp>
        <p:sp>
          <p:nvSpPr>
            <p:cNvPr id="10" name="Rectangle 765">
              <a:extLst>
                <a:ext uri="{FF2B5EF4-FFF2-40B4-BE49-F238E27FC236}">
                  <a16:creationId xmlns:a16="http://schemas.microsoft.com/office/drawing/2014/main" id="{712C9648-04C6-4C9E-B726-C4D2A71A8E7B}"/>
                </a:ext>
              </a:extLst>
            </p:cNvPr>
            <p:cNvSpPr>
              <a:spLocks noChangeArrowheads="1"/>
            </p:cNvSpPr>
            <p:nvPr/>
          </p:nvSpPr>
          <p:spPr bwMode="auto">
            <a:xfrm>
              <a:off x="8193412" y="554424"/>
              <a:ext cx="212725" cy="155575"/>
            </a:xfrm>
            <a:prstGeom prst="rect">
              <a:avLst/>
            </a:prstGeom>
            <a:solidFill>
              <a:srgbClr val="92D050"/>
            </a:solidFill>
            <a:ln w="9525">
              <a:noFill/>
              <a:miter lim="800000"/>
              <a:headEnd/>
              <a:tailEnd/>
            </a:ln>
          </p:spPr>
          <p:txBody>
            <a:bodyPr/>
            <a:lstStyle/>
            <a:p>
              <a:endParaRPr lang="en-GB">
                <a:solidFill>
                  <a:srgbClr val="000099"/>
                </a:solidFill>
                <a:latin typeface="+mn-lt"/>
              </a:endParaRPr>
            </a:p>
          </p:txBody>
        </p:sp>
        <p:sp>
          <p:nvSpPr>
            <p:cNvPr id="11" name="Rectangle 766">
              <a:extLst>
                <a:ext uri="{FF2B5EF4-FFF2-40B4-BE49-F238E27FC236}">
                  <a16:creationId xmlns:a16="http://schemas.microsoft.com/office/drawing/2014/main" id="{7251EBE9-233D-40F2-B7C4-4F9F7FF05DED}"/>
                </a:ext>
              </a:extLst>
            </p:cNvPr>
            <p:cNvSpPr>
              <a:spLocks noChangeArrowheads="1"/>
            </p:cNvSpPr>
            <p:nvPr/>
          </p:nvSpPr>
          <p:spPr bwMode="auto">
            <a:xfrm>
              <a:off x="8426775" y="398849"/>
              <a:ext cx="212725" cy="311150"/>
            </a:xfrm>
            <a:prstGeom prst="rect">
              <a:avLst/>
            </a:prstGeom>
            <a:solidFill>
              <a:schemeClr val="bg1">
                <a:lumMod val="75000"/>
              </a:schemeClr>
            </a:solidFill>
            <a:ln w="9525">
              <a:noFill/>
              <a:miter lim="800000"/>
              <a:headEnd/>
              <a:tailEnd/>
            </a:ln>
          </p:spPr>
          <p:txBody>
            <a:bodyPr/>
            <a:lstStyle/>
            <a:p>
              <a:endParaRPr lang="en-GB">
                <a:solidFill>
                  <a:srgbClr val="000099"/>
                </a:solidFill>
                <a:latin typeface="+mn-lt"/>
              </a:endParaRPr>
            </a:p>
          </p:txBody>
        </p:sp>
        <p:sp>
          <p:nvSpPr>
            <p:cNvPr id="12" name="Rectangle 767">
              <a:extLst>
                <a:ext uri="{FF2B5EF4-FFF2-40B4-BE49-F238E27FC236}">
                  <a16:creationId xmlns:a16="http://schemas.microsoft.com/office/drawing/2014/main" id="{CE747520-3110-4516-A110-B907ED1B528E}"/>
                </a:ext>
              </a:extLst>
            </p:cNvPr>
            <p:cNvSpPr>
              <a:spLocks noChangeArrowheads="1"/>
            </p:cNvSpPr>
            <p:nvPr/>
          </p:nvSpPr>
          <p:spPr bwMode="auto">
            <a:xfrm>
              <a:off x="8660137" y="206761"/>
              <a:ext cx="212725" cy="503238"/>
            </a:xfrm>
            <a:prstGeom prst="rect">
              <a:avLst/>
            </a:prstGeom>
            <a:solidFill>
              <a:schemeClr val="bg1">
                <a:lumMod val="75000"/>
              </a:schemeClr>
            </a:solidFill>
            <a:ln w="9525">
              <a:noFill/>
              <a:miter lim="800000"/>
              <a:headEnd/>
              <a:tailEnd/>
            </a:ln>
          </p:spPr>
          <p:txBody>
            <a:bodyPr/>
            <a:lstStyle/>
            <a:p>
              <a:endParaRPr lang="en-GB">
                <a:solidFill>
                  <a:srgbClr val="000099"/>
                </a:solidFill>
                <a:latin typeface="+mn-lt"/>
              </a:endParaRPr>
            </a:p>
          </p:txBody>
        </p:sp>
      </p:grpSp>
      <p:graphicFrame>
        <p:nvGraphicFramePr>
          <p:cNvPr id="13" name="Group 674">
            <a:extLst>
              <a:ext uri="{FF2B5EF4-FFF2-40B4-BE49-F238E27FC236}">
                <a16:creationId xmlns:a16="http://schemas.microsoft.com/office/drawing/2014/main" id="{6DB01B32-80BC-4E32-B3D7-0B5C54A1B513}"/>
              </a:ext>
            </a:extLst>
          </p:cNvPr>
          <p:cNvGraphicFramePr>
            <a:graphicFrameLocks noGrp="1"/>
          </p:cNvGraphicFramePr>
          <p:nvPr>
            <p:extLst>
              <p:ext uri="{D42A27DB-BD31-4B8C-83A1-F6EECF244321}">
                <p14:modId xmlns:p14="http://schemas.microsoft.com/office/powerpoint/2010/main" val="3581669056"/>
              </p:ext>
            </p:extLst>
          </p:nvPr>
        </p:nvGraphicFramePr>
        <p:xfrm>
          <a:off x="432994" y="2578962"/>
          <a:ext cx="1512000" cy="1284636"/>
        </p:xfrm>
        <a:graphic>
          <a:graphicData uri="http://schemas.openxmlformats.org/drawingml/2006/table">
            <a:tbl>
              <a:tblPr/>
              <a:tblGrid>
                <a:gridCol w="720000">
                  <a:extLst>
                    <a:ext uri="{9D8B030D-6E8A-4147-A177-3AD203B41FA5}">
                      <a16:colId xmlns:a16="http://schemas.microsoft.com/office/drawing/2014/main" val="20000"/>
                    </a:ext>
                  </a:extLst>
                </a:gridCol>
                <a:gridCol w="792000">
                  <a:extLst>
                    <a:ext uri="{9D8B030D-6E8A-4147-A177-3AD203B41FA5}">
                      <a16:colId xmlns:a16="http://schemas.microsoft.com/office/drawing/2014/main" val="20001"/>
                    </a:ext>
                  </a:extLst>
                </a:gridCol>
              </a:tblGrid>
              <a:tr h="252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Milestone</a:t>
                      </a:r>
                    </a:p>
                  </a:txBody>
                  <a:tcPr marL="91436" marR="91436" marT="45718" marB="45718"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Estimated </a:t>
                      </a:r>
                      <a:br>
                        <a:rPr kumimoji="0" lang="en-GB" sz="800" b="1" i="0" u="none" strike="noStrike" cap="none" normalizeH="0" baseline="0" dirty="0">
                          <a:ln>
                            <a:noFill/>
                          </a:ln>
                          <a:solidFill>
                            <a:schemeClr val="bg1"/>
                          </a:solidFill>
                          <a:effectLst/>
                          <a:latin typeface="+mn-lt"/>
                        </a:rPr>
                      </a:br>
                      <a:r>
                        <a:rPr kumimoji="0" lang="en-GB" sz="800" b="1" i="0" u="none" strike="noStrike" cap="none" normalizeH="0" baseline="0" dirty="0">
                          <a:ln>
                            <a:noFill/>
                          </a:ln>
                          <a:solidFill>
                            <a:schemeClr val="bg1"/>
                          </a:solidFill>
                          <a:effectLst/>
                          <a:latin typeface="+mn-lt"/>
                        </a:rPr>
                        <a:t>Tollgate</a:t>
                      </a:r>
                    </a:p>
                  </a:txBody>
                  <a:tcPr marL="91436" marR="91436" marT="45718" marB="45718"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extLst>
                  <a:ext uri="{0D108BD9-81ED-4DB2-BD59-A6C34878D82A}">
                    <a16:rowId xmlns:a16="http://schemas.microsoft.com/office/drawing/2014/main" val="10000"/>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Define</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err="1">
                          <a:ln>
                            <a:noFill/>
                          </a:ln>
                          <a:solidFill>
                            <a:srgbClr val="0C2344"/>
                          </a:solidFill>
                          <a:effectLst/>
                          <a:latin typeface="+mn-lt"/>
                        </a:rPr>
                        <a:t>Mmm</a:t>
                      </a:r>
                      <a:r>
                        <a:rPr kumimoji="0" lang="en-GB" sz="800" b="0" i="0" u="none" strike="noStrike" cap="none" normalizeH="0" baseline="0" dirty="0">
                          <a:ln>
                            <a:noFill/>
                          </a:ln>
                          <a:solidFill>
                            <a:srgbClr val="0C2344"/>
                          </a:solidFill>
                          <a:effectLst/>
                          <a:latin typeface="+mn-lt"/>
                        </a:rPr>
                        <a:t> YYYY</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Measure</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err="1">
                          <a:ln>
                            <a:noFill/>
                          </a:ln>
                          <a:solidFill>
                            <a:srgbClr val="0C2344"/>
                          </a:solidFill>
                          <a:effectLst/>
                          <a:latin typeface="+mn-lt"/>
                        </a:rPr>
                        <a:t>Mmm</a:t>
                      </a:r>
                      <a:r>
                        <a:rPr kumimoji="0" lang="en-GB" sz="800" b="0" i="0" u="none" strike="noStrike" cap="none" normalizeH="0" baseline="0" dirty="0">
                          <a:ln>
                            <a:noFill/>
                          </a:ln>
                          <a:solidFill>
                            <a:srgbClr val="0C2344"/>
                          </a:solidFill>
                          <a:effectLst/>
                          <a:latin typeface="+mn-lt"/>
                        </a:rPr>
                        <a:t> YYYY</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err="1">
                          <a:ln>
                            <a:noFill/>
                          </a:ln>
                          <a:solidFill>
                            <a:schemeClr val="bg1"/>
                          </a:solidFill>
                          <a:effectLst/>
                          <a:latin typeface="+mn-lt"/>
                        </a:rPr>
                        <a:t>Analyze</a:t>
                      </a:r>
                      <a:endParaRPr kumimoji="0" lang="en-GB" sz="800" b="1" i="0" u="none" strike="noStrike" cap="none" normalizeH="0" baseline="0" dirty="0">
                        <a:ln>
                          <a:noFill/>
                        </a:ln>
                        <a:solidFill>
                          <a:schemeClr val="bg1"/>
                        </a:solidFill>
                        <a:effectLst/>
                        <a:latin typeface="+mn-lt"/>
                      </a:endParaRP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err="1">
                          <a:ln>
                            <a:noFill/>
                          </a:ln>
                          <a:solidFill>
                            <a:srgbClr val="0C2344"/>
                          </a:solidFill>
                          <a:effectLst/>
                          <a:latin typeface="+mn-lt"/>
                        </a:rPr>
                        <a:t>Mmm</a:t>
                      </a:r>
                      <a:r>
                        <a:rPr kumimoji="0" lang="en-GB" sz="800" b="0" i="0" u="none" strike="noStrike" cap="none" normalizeH="0" baseline="0" dirty="0">
                          <a:ln>
                            <a:noFill/>
                          </a:ln>
                          <a:solidFill>
                            <a:srgbClr val="0C2344"/>
                          </a:solidFill>
                          <a:effectLst/>
                          <a:latin typeface="+mn-lt"/>
                        </a:rPr>
                        <a:t> YYYY</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Improve</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err="1">
                          <a:ln>
                            <a:noFill/>
                          </a:ln>
                          <a:solidFill>
                            <a:srgbClr val="0C2344"/>
                          </a:solidFill>
                          <a:effectLst/>
                          <a:latin typeface="+mn-lt"/>
                        </a:rPr>
                        <a:t>Mmm</a:t>
                      </a:r>
                      <a:r>
                        <a:rPr kumimoji="0" lang="en-GB" sz="800" b="0" i="0" u="none" strike="noStrike" cap="none" normalizeH="0" baseline="0" dirty="0">
                          <a:ln>
                            <a:noFill/>
                          </a:ln>
                          <a:solidFill>
                            <a:srgbClr val="0C2344"/>
                          </a:solidFill>
                          <a:effectLst/>
                          <a:latin typeface="+mn-lt"/>
                        </a:rPr>
                        <a:t> YYYY</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Control</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err="1">
                          <a:ln>
                            <a:noFill/>
                          </a:ln>
                          <a:solidFill>
                            <a:srgbClr val="0C2344"/>
                          </a:solidFill>
                          <a:effectLst/>
                          <a:latin typeface="+mn-lt"/>
                        </a:rPr>
                        <a:t>Mmm</a:t>
                      </a:r>
                      <a:r>
                        <a:rPr kumimoji="0" lang="en-GB" sz="800" b="0" i="0" u="none" strike="noStrike" cap="none" normalizeH="0" baseline="0" dirty="0">
                          <a:ln>
                            <a:noFill/>
                          </a:ln>
                          <a:solidFill>
                            <a:srgbClr val="0C2344"/>
                          </a:solidFill>
                          <a:effectLst/>
                          <a:latin typeface="+mn-lt"/>
                        </a:rPr>
                        <a:t> YYYY</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4" name="Group 675">
            <a:extLst>
              <a:ext uri="{FF2B5EF4-FFF2-40B4-BE49-F238E27FC236}">
                <a16:creationId xmlns:a16="http://schemas.microsoft.com/office/drawing/2014/main" id="{192B1248-9C3B-48B3-AF3A-C9023AD96774}"/>
              </a:ext>
            </a:extLst>
          </p:cNvPr>
          <p:cNvGraphicFramePr>
            <a:graphicFrameLocks noGrp="1"/>
          </p:cNvGraphicFramePr>
          <p:nvPr>
            <p:extLst>
              <p:ext uri="{D42A27DB-BD31-4B8C-83A1-F6EECF244321}">
                <p14:modId xmlns:p14="http://schemas.microsoft.com/office/powerpoint/2010/main" val="1429543793"/>
              </p:ext>
            </p:extLst>
          </p:nvPr>
        </p:nvGraphicFramePr>
        <p:xfrm>
          <a:off x="426316" y="1128291"/>
          <a:ext cx="3168000" cy="1386000"/>
        </p:xfrm>
        <a:graphic>
          <a:graphicData uri="http://schemas.openxmlformats.org/drawingml/2006/table">
            <a:tbl>
              <a:tblPr/>
              <a:tblGrid>
                <a:gridCol w="1512000">
                  <a:extLst>
                    <a:ext uri="{9D8B030D-6E8A-4147-A177-3AD203B41FA5}">
                      <a16:colId xmlns:a16="http://schemas.microsoft.com/office/drawing/2014/main" val="20000"/>
                    </a:ext>
                  </a:extLst>
                </a:gridCol>
                <a:gridCol w="1656000">
                  <a:extLst>
                    <a:ext uri="{9D8B030D-6E8A-4147-A177-3AD203B41FA5}">
                      <a16:colId xmlns:a16="http://schemas.microsoft.com/office/drawing/2014/main" val="20001"/>
                    </a:ext>
                  </a:extLst>
                </a:gridCol>
              </a:tblGrid>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Sponsor</a:t>
                      </a:r>
                    </a:p>
                  </a:txBody>
                  <a:tcPr marL="91436" marR="91436" marT="45718" marB="4571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&lt;Name&gt;</a:t>
                      </a:r>
                    </a:p>
                  </a:txBody>
                  <a:tcPr marL="91436" marR="91436" marT="45718" marB="45718" anchor="ctr" horzOverflow="overflow">
                    <a:lnL w="6350" cap="flat" cmpd="sng" algn="ctr">
                      <a:solidFill>
                        <a:schemeClr val="bg1"/>
                      </a:solidFill>
                      <a:prstDash val="solid"/>
                      <a:round/>
                      <a:headEnd type="none" w="med" len="med"/>
                      <a:tailEnd type="none" w="med" len="med"/>
                    </a:lnL>
                    <a:lnR w="6350" cap="flat" cmpd="sng" algn="ctr">
                      <a:solidFill>
                        <a:srgbClr val="3E5FC2"/>
                      </a:solidFill>
                      <a:prstDash val="solid"/>
                      <a:round/>
                      <a:headEnd type="none" w="med" len="med"/>
                      <a:tailEnd type="none" w="med" len="med"/>
                    </a:lnR>
                    <a:lnT w="6350" cap="flat" cmpd="sng" algn="ctr">
                      <a:solidFill>
                        <a:srgbClr val="3E5FC2"/>
                      </a:solidFill>
                      <a:prstDash val="solid"/>
                      <a:round/>
                      <a:headEnd type="none" w="med" len="med"/>
                      <a:tailEnd type="none" w="med" len="med"/>
                    </a:lnT>
                    <a:lnB w="6350" cap="flat" cmpd="sng" algn="ctr">
                      <a:solidFill>
                        <a:srgbClr val="3E5FC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Project Owner</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&lt;Name&gt;</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3E5FC2"/>
                      </a:solidFill>
                      <a:prstDash val="solid"/>
                      <a:round/>
                      <a:headEnd type="none" w="med" len="med"/>
                      <a:tailEnd type="none" w="med" len="med"/>
                    </a:lnR>
                    <a:lnT w="6350" cap="flat" cmpd="sng" algn="ctr">
                      <a:solidFill>
                        <a:srgbClr val="3E5FC2"/>
                      </a:solidFill>
                      <a:prstDash val="solid"/>
                      <a:round/>
                      <a:headEnd type="none" w="med" len="med"/>
                      <a:tailEnd type="none" w="med" len="med"/>
                    </a:lnT>
                    <a:lnB w="6350" cap="flat" cmpd="sng" algn="ctr">
                      <a:solidFill>
                        <a:srgbClr val="3E5FC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Steering Group Chair</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&lt;Name&gt;</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3E5FC2"/>
                      </a:solidFill>
                      <a:prstDash val="solid"/>
                      <a:round/>
                      <a:headEnd type="none" w="med" len="med"/>
                      <a:tailEnd type="none" w="med" len="med"/>
                    </a:lnR>
                    <a:lnT w="6350" cap="flat" cmpd="sng" algn="ctr">
                      <a:solidFill>
                        <a:srgbClr val="3E5FC2"/>
                      </a:solidFill>
                      <a:prstDash val="solid"/>
                      <a:round/>
                      <a:headEnd type="none" w="med" len="med"/>
                      <a:tailEnd type="none" w="med" len="med"/>
                    </a:lnT>
                    <a:lnB w="6350" cap="flat" cmpd="sng" algn="ctr">
                      <a:solidFill>
                        <a:srgbClr val="3E5FC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Process Owner</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&lt;Name&gt;</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3E5FC2"/>
                      </a:solidFill>
                      <a:prstDash val="solid"/>
                      <a:round/>
                      <a:headEnd type="none" w="med" len="med"/>
                      <a:tailEnd type="none" w="med" len="med"/>
                    </a:lnR>
                    <a:lnT w="6350" cap="flat" cmpd="sng" algn="ctr">
                      <a:solidFill>
                        <a:srgbClr val="3E5FC2"/>
                      </a:solidFill>
                      <a:prstDash val="solid"/>
                      <a:round/>
                      <a:headEnd type="none" w="med" len="med"/>
                      <a:tailEnd type="none" w="med" len="med"/>
                    </a:lnT>
                    <a:lnB w="6350" cap="flat" cmpd="sng" algn="ctr">
                      <a:solidFill>
                        <a:srgbClr val="3E5FC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noProof="0" dirty="0">
                          <a:ln>
                            <a:noFill/>
                          </a:ln>
                          <a:solidFill>
                            <a:schemeClr val="bg1"/>
                          </a:solidFill>
                          <a:effectLst/>
                          <a:latin typeface="+mn-lt"/>
                        </a:rPr>
                        <a:t>Project  Manager</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&lt;Name&gt;</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3E5FC2"/>
                      </a:solidFill>
                      <a:prstDash val="solid"/>
                      <a:round/>
                      <a:headEnd type="none" w="med" len="med"/>
                      <a:tailEnd type="none" w="med" len="med"/>
                    </a:lnR>
                    <a:lnT w="6350" cap="flat" cmpd="sng" algn="ctr">
                      <a:solidFill>
                        <a:srgbClr val="3E5FC2"/>
                      </a:solidFill>
                      <a:prstDash val="solid"/>
                      <a:round/>
                      <a:headEnd type="none" w="med" len="med"/>
                      <a:tailEnd type="none" w="med" len="med"/>
                    </a:lnT>
                    <a:lnB w="6350" cap="flat" cmpd="sng" algn="ctr">
                      <a:solidFill>
                        <a:srgbClr val="3E5FC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CI Coach</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&lt;Name&gt;</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3E5FC2"/>
                      </a:solidFill>
                      <a:prstDash val="solid"/>
                      <a:round/>
                      <a:headEnd type="none" w="med" len="med"/>
                      <a:tailEnd type="none" w="med" len="med"/>
                    </a:lnR>
                    <a:lnT w="6350" cap="flat" cmpd="sng" algn="ctr">
                      <a:solidFill>
                        <a:srgbClr val="3E5FC2"/>
                      </a:solidFill>
                      <a:prstDash val="solid"/>
                      <a:round/>
                      <a:headEnd type="none" w="med" len="med"/>
                      <a:tailEnd type="none" w="med" len="med"/>
                    </a:lnT>
                    <a:lnB w="6350" cap="flat" cmpd="sng" algn="ctr">
                      <a:solidFill>
                        <a:srgbClr val="3E5FC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noProof="0" dirty="0">
                          <a:ln>
                            <a:noFill/>
                          </a:ln>
                          <a:solidFill>
                            <a:schemeClr val="bg1"/>
                          </a:solidFill>
                          <a:effectLst/>
                          <a:latin typeface="+mn-lt"/>
                        </a:rPr>
                        <a:t>CI Initiative Network</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&lt;Name&gt;</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3E5FC2"/>
                      </a:solidFill>
                      <a:prstDash val="solid"/>
                      <a:round/>
                      <a:headEnd type="none" w="med" len="med"/>
                      <a:tailEnd type="none" w="med" len="med"/>
                    </a:lnR>
                    <a:lnT w="6350" cap="flat" cmpd="sng" algn="ctr">
                      <a:solidFill>
                        <a:srgbClr val="3E5FC2"/>
                      </a:solidFill>
                      <a:prstDash val="solid"/>
                      <a:round/>
                      <a:headEnd type="none" w="med" len="med"/>
                      <a:tailEnd type="none" w="med" len="med"/>
                    </a:lnT>
                    <a:lnB w="6350" cap="flat" cmpd="sng" algn="ctr">
                      <a:solidFill>
                        <a:srgbClr val="3E5FC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5" name="Rectangle 230">
            <a:extLst>
              <a:ext uri="{FF2B5EF4-FFF2-40B4-BE49-F238E27FC236}">
                <a16:creationId xmlns:a16="http://schemas.microsoft.com/office/drawing/2014/main" id="{B10E6376-9B21-424D-914F-B8BB2D321F18}"/>
              </a:ext>
            </a:extLst>
          </p:cNvPr>
          <p:cNvSpPr>
            <a:spLocks noChangeArrowheads="1"/>
          </p:cNvSpPr>
          <p:nvPr/>
        </p:nvSpPr>
        <p:spPr bwMode="auto">
          <a:xfrm rot="16200000">
            <a:off x="124153" y="1140205"/>
            <a:ext cx="434734" cy="215444"/>
          </a:xfrm>
          <a:prstGeom prst="rect">
            <a:avLst/>
          </a:prstGeom>
          <a:noFill/>
          <a:ln w="9525">
            <a:noFill/>
            <a:miter lim="800000"/>
            <a:headEnd/>
            <a:tailEnd/>
          </a:ln>
          <a:effectLst/>
        </p:spPr>
        <p:txBody>
          <a:bodyPr wrap="none" anchor="ctr">
            <a:spAutoFit/>
          </a:bodyPr>
          <a:lstStyle/>
          <a:p>
            <a:pPr algn="ctr"/>
            <a:r>
              <a:rPr lang="en-GB" sz="800" b="1" dirty="0">
                <a:solidFill>
                  <a:srgbClr val="0055B7"/>
                </a:solidFill>
                <a:latin typeface="+mn-lt"/>
              </a:rPr>
              <a:t>WHO</a:t>
            </a:r>
          </a:p>
        </p:txBody>
      </p:sp>
      <p:sp>
        <p:nvSpPr>
          <p:cNvPr id="16" name="Rectangle 231">
            <a:extLst>
              <a:ext uri="{FF2B5EF4-FFF2-40B4-BE49-F238E27FC236}">
                <a16:creationId xmlns:a16="http://schemas.microsoft.com/office/drawing/2014/main" id="{6051BA0C-CCF1-4F89-9F4E-0C275E17FAAD}"/>
              </a:ext>
            </a:extLst>
          </p:cNvPr>
          <p:cNvSpPr>
            <a:spLocks noChangeArrowheads="1"/>
          </p:cNvSpPr>
          <p:nvPr/>
        </p:nvSpPr>
        <p:spPr bwMode="auto">
          <a:xfrm rot="16200000">
            <a:off x="87690" y="2627363"/>
            <a:ext cx="497252" cy="215444"/>
          </a:xfrm>
          <a:prstGeom prst="rect">
            <a:avLst/>
          </a:prstGeom>
          <a:noFill/>
          <a:ln w="9525">
            <a:noFill/>
            <a:miter lim="800000"/>
            <a:headEnd/>
            <a:tailEnd/>
          </a:ln>
          <a:effectLst/>
        </p:spPr>
        <p:txBody>
          <a:bodyPr wrap="none" anchor="ctr">
            <a:spAutoFit/>
          </a:bodyPr>
          <a:lstStyle/>
          <a:p>
            <a:pPr algn="ctr"/>
            <a:r>
              <a:rPr lang="en-GB" sz="800" b="1" dirty="0">
                <a:solidFill>
                  <a:srgbClr val="0055B7"/>
                </a:solidFill>
                <a:latin typeface="+mn-lt"/>
              </a:rPr>
              <a:t>WHEN</a:t>
            </a:r>
          </a:p>
        </p:txBody>
      </p:sp>
      <p:sp>
        <p:nvSpPr>
          <p:cNvPr id="17" name="Line 282">
            <a:extLst>
              <a:ext uri="{FF2B5EF4-FFF2-40B4-BE49-F238E27FC236}">
                <a16:creationId xmlns:a16="http://schemas.microsoft.com/office/drawing/2014/main" id="{C36E0F99-2A30-42AF-B35F-0CFFAB1EB11E}"/>
              </a:ext>
            </a:extLst>
          </p:cNvPr>
          <p:cNvSpPr>
            <a:spLocks noChangeShapeType="1"/>
          </p:cNvSpPr>
          <p:nvPr/>
        </p:nvSpPr>
        <p:spPr bwMode="auto">
          <a:xfrm>
            <a:off x="340567" y="1392957"/>
            <a:ext cx="0" cy="1116000"/>
          </a:xfrm>
          <a:prstGeom prst="line">
            <a:avLst/>
          </a:prstGeom>
          <a:noFill/>
          <a:ln w="9525">
            <a:solidFill>
              <a:srgbClr val="FF0000"/>
            </a:solidFill>
            <a:round/>
            <a:headEnd/>
            <a:tailEnd/>
          </a:ln>
          <a:effectLst/>
        </p:spPr>
        <p:txBody>
          <a:bodyPr/>
          <a:lstStyle/>
          <a:p>
            <a:endParaRPr lang="en-GB">
              <a:solidFill>
                <a:srgbClr val="000099"/>
              </a:solidFill>
            </a:endParaRPr>
          </a:p>
        </p:txBody>
      </p:sp>
      <p:sp>
        <p:nvSpPr>
          <p:cNvPr id="18" name="Line 283">
            <a:extLst>
              <a:ext uri="{FF2B5EF4-FFF2-40B4-BE49-F238E27FC236}">
                <a16:creationId xmlns:a16="http://schemas.microsoft.com/office/drawing/2014/main" id="{22805CCF-D83E-43B3-A745-376957AFFE10}"/>
              </a:ext>
            </a:extLst>
          </p:cNvPr>
          <p:cNvSpPr>
            <a:spLocks noChangeShapeType="1"/>
          </p:cNvSpPr>
          <p:nvPr/>
        </p:nvSpPr>
        <p:spPr bwMode="auto">
          <a:xfrm>
            <a:off x="334287" y="2901961"/>
            <a:ext cx="0" cy="960120"/>
          </a:xfrm>
          <a:prstGeom prst="line">
            <a:avLst/>
          </a:prstGeom>
          <a:noFill/>
          <a:ln w="9525">
            <a:solidFill>
              <a:srgbClr val="FF0000"/>
            </a:solidFill>
            <a:round/>
            <a:headEnd/>
            <a:tailEnd/>
          </a:ln>
          <a:effectLst/>
        </p:spPr>
        <p:txBody>
          <a:bodyPr/>
          <a:lstStyle/>
          <a:p>
            <a:endParaRPr lang="en-GB">
              <a:solidFill>
                <a:srgbClr val="000099"/>
              </a:solidFill>
            </a:endParaRPr>
          </a:p>
        </p:txBody>
      </p:sp>
      <p:sp>
        <p:nvSpPr>
          <p:cNvPr id="19" name="Rectangle 330">
            <a:extLst>
              <a:ext uri="{FF2B5EF4-FFF2-40B4-BE49-F238E27FC236}">
                <a16:creationId xmlns:a16="http://schemas.microsoft.com/office/drawing/2014/main" id="{1665B349-B0B4-4C0F-83A5-1E5F47E20D52}"/>
              </a:ext>
            </a:extLst>
          </p:cNvPr>
          <p:cNvSpPr>
            <a:spLocks noChangeArrowheads="1"/>
          </p:cNvSpPr>
          <p:nvPr/>
        </p:nvSpPr>
        <p:spPr bwMode="auto">
          <a:xfrm rot="16200000">
            <a:off x="3516500" y="1190359"/>
            <a:ext cx="490840" cy="215444"/>
          </a:xfrm>
          <a:prstGeom prst="rect">
            <a:avLst/>
          </a:prstGeom>
          <a:noFill/>
          <a:ln w="9525">
            <a:noFill/>
            <a:miter lim="800000"/>
            <a:headEnd/>
            <a:tailEnd/>
          </a:ln>
          <a:effectLst/>
        </p:spPr>
        <p:txBody>
          <a:bodyPr wrap="none" anchor="ctr">
            <a:spAutoFit/>
          </a:bodyPr>
          <a:lstStyle/>
          <a:p>
            <a:pPr algn="ctr"/>
            <a:r>
              <a:rPr lang="en-GB" sz="800" b="1" dirty="0">
                <a:solidFill>
                  <a:srgbClr val="0055B7"/>
                </a:solidFill>
                <a:latin typeface="+mn-lt"/>
              </a:rPr>
              <a:t>WHAT</a:t>
            </a:r>
          </a:p>
        </p:txBody>
      </p:sp>
      <p:sp>
        <p:nvSpPr>
          <p:cNvPr id="20" name="Rectangle 332">
            <a:extLst>
              <a:ext uri="{FF2B5EF4-FFF2-40B4-BE49-F238E27FC236}">
                <a16:creationId xmlns:a16="http://schemas.microsoft.com/office/drawing/2014/main" id="{B1C40516-B769-427E-A69E-8C6F78D90CE7}"/>
              </a:ext>
            </a:extLst>
          </p:cNvPr>
          <p:cNvSpPr>
            <a:spLocks noChangeArrowheads="1"/>
          </p:cNvSpPr>
          <p:nvPr/>
        </p:nvSpPr>
        <p:spPr bwMode="auto">
          <a:xfrm rot="16200000">
            <a:off x="3553783" y="2968108"/>
            <a:ext cx="423513" cy="215444"/>
          </a:xfrm>
          <a:prstGeom prst="rect">
            <a:avLst/>
          </a:prstGeom>
          <a:noFill/>
          <a:ln w="9525">
            <a:noFill/>
            <a:miter lim="800000"/>
            <a:headEnd/>
            <a:tailEnd/>
          </a:ln>
          <a:effectLst/>
        </p:spPr>
        <p:txBody>
          <a:bodyPr wrap="none" anchor="ctr">
            <a:spAutoFit/>
          </a:bodyPr>
          <a:lstStyle/>
          <a:p>
            <a:pPr algn="ctr"/>
            <a:r>
              <a:rPr lang="en-GB" sz="800" b="1" dirty="0">
                <a:solidFill>
                  <a:srgbClr val="0055B7"/>
                </a:solidFill>
                <a:latin typeface="+mn-lt"/>
              </a:rPr>
              <a:t>WHY</a:t>
            </a:r>
          </a:p>
        </p:txBody>
      </p:sp>
      <p:sp>
        <p:nvSpPr>
          <p:cNvPr id="21" name="Line 333">
            <a:extLst>
              <a:ext uri="{FF2B5EF4-FFF2-40B4-BE49-F238E27FC236}">
                <a16:creationId xmlns:a16="http://schemas.microsoft.com/office/drawing/2014/main" id="{816FF0BA-2933-4D07-80D5-B54DCB3207B2}"/>
              </a:ext>
            </a:extLst>
          </p:cNvPr>
          <p:cNvSpPr>
            <a:spLocks noChangeShapeType="1"/>
          </p:cNvSpPr>
          <p:nvPr/>
        </p:nvSpPr>
        <p:spPr bwMode="auto">
          <a:xfrm>
            <a:off x="3761920" y="3219822"/>
            <a:ext cx="0" cy="1404000"/>
          </a:xfrm>
          <a:prstGeom prst="line">
            <a:avLst/>
          </a:prstGeom>
          <a:noFill/>
          <a:ln w="9525">
            <a:solidFill>
              <a:srgbClr val="FF0000"/>
            </a:solidFill>
            <a:round/>
            <a:headEnd/>
            <a:tailEnd/>
          </a:ln>
          <a:effectLst/>
        </p:spPr>
        <p:txBody>
          <a:bodyPr/>
          <a:lstStyle/>
          <a:p>
            <a:endParaRPr lang="en-GB">
              <a:solidFill>
                <a:srgbClr val="000099"/>
              </a:solidFill>
            </a:endParaRPr>
          </a:p>
        </p:txBody>
      </p:sp>
      <p:graphicFrame>
        <p:nvGraphicFramePr>
          <p:cNvPr id="22" name="Group 701">
            <a:extLst>
              <a:ext uri="{FF2B5EF4-FFF2-40B4-BE49-F238E27FC236}">
                <a16:creationId xmlns:a16="http://schemas.microsoft.com/office/drawing/2014/main" id="{26CC6372-5919-4661-AF2D-774A6281D503}"/>
              </a:ext>
            </a:extLst>
          </p:cNvPr>
          <p:cNvGraphicFramePr>
            <a:graphicFrameLocks noGrp="1"/>
          </p:cNvGraphicFramePr>
          <p:nvPr>
            <p:extLst>
              <p:ext uri="{D42A27DB-BD31-4B8C-83A1-F6EECF244321}">
                <p14:modId xmlns:p14="http://schemas.microsoft.com/office/powerpoint/2010/main" val="1227864111"/>
              </p:ext>
            </p:extLst>
          </p:nvPr>
        </p:nvGraphicFramePr>
        <p:xfrm>
          <a:off x="2187959" y="2578962"/>
          <a:ext cx="1404000" cy="1294489"/>
        </p:xfrm>
        <a:graphic>
          <a:graphicData uri="http://schemas.openxmlformats.org/drawingml/2006/table">
            <a:tbl>
              <a:tblPr/>
              <a:tblGrid>
                <a:gridCol w="648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192604">
                <a:tc>
                  <a:txBody>
                    <a:bodyPr/>
                    <a:lstStyle/>
                    <a:p>
                      <a:pPr marL="0" marR="0" lvl="0" indent="0" algn="l" defTabSz="762000" rtl="0" eaLnBrk="1" fontAlgn="base" latinLnBrk="0" hangingPunct="1">
                        <a:lnSpc>
                          <a:spcPts val="800"/>
                        </a:lnSpc>
                        <a:spcBef>
                          <a:spcPts val="0"/>
                        </a:spcBef>
                        <a:spcAft>
                          <a:spcPts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Cost</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ts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 X K</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604">
                <a:tc>
                  <a:txBody>
                    <a:bodyPr/>
                    <a:lstStyle/>
                    <a:p>
                      <a:pPr marL="0" marR="0" lvl="0" indent="0" algn="l" defTabSz="762000" rtl="0" eaLnBrk="1" fontAlgn="base" latinLnBrk="0" hangingPunct="1">
                        <a:lnSpc>
                          <a:spcPts val="800"/>
                        </a:lnSpc>
                        <a:spcBef>
                          <a:spcPts val="0"/>
                        </a:spcBef>
                        <a:spcAft>
                          <a:spcPts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FTE</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ts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X FTE</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097">
                <a:tc>
                  <a:txBody>
                    <a:bodyPr/>
                    <a:lstStyle/>
                    <a:p>
                      <a:pPr marL="0" marR="0" lvl="0" indent="0" algn="l" defTabSz="762000" rtl="0" eaLnBrk="1" fontAlgn="base" latinLnBrk="0" hangingPunct="1">
                        <a:lnSpc>
                          <a:spcPts val="800"/>
                        </a:lnSpc>
                        <a:spcBef>
                          <a:spcPts val="0"/>
                        </a:spcBef>
                        <a:spcAft>
                          <a:spcPts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Other Projects Impacted</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ts val="0"/>
                        </a:spcAft>
                        <a:buClr>
                          <a:srgbClr val="3E5FC2"/>
                        </a:buClr>
                        <a:buSzPct val="80000"/>
                        <a:buFont typeface="Arial" charset="0"/>
                        <a:buNone/>
                        <a:tabLst/>
                      </a:pPr>
                      <a:endParaRPr kumimoji="0" lang="en-GB" sz="800" b="0" i="0" u="none" strike="noStrike" cap="none" normalizeH="0" baseline="0" dirty="0">
                        <a:ln>
                          <a:noFill/>
                        </a:ln>
                        <a:solidFill>
                          <a:srgbClr val="0C2344"/>
                        </a:solidFill>
                        <a:effectLst/>
                        <a:latin typeface="+mn-lt"/>
                      </a:endParaRP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1197146"/>
                  </a:ext>
                </a:extLst>
              </a:tr>
            </a:tbl>
          </a:graphicData>
        </a:graphic>
      </p:graphicFrame>
      <p:graphicFrame>
        <p:nvGraphicFramePr>
          <p:cNvPr id="23" name="Group 703">
            <a:extLst>
              <a:ext uri="{FF2B5EF4-FFF2-40B4-BE49-F238E27FC236}">
                <a16:creationId xmlns:a16="http://schemas.microsoft.com/office/drawing/2014/main" id="{1F5B9A1A-3D5B-4056-B370-8628ED3CEB59}"/>
              </a:ext>
            </a:extLst>
          </p:cNvPr>
          <p:cNvGraphicFramePr>
            <a:graphicFrameLocks noGrp="1"/>
          </p:cNvGraphicFramePr>
          <p:nvPr>
            <p:extLst>
              <p:ext uri="{D42A27DB-BD31-4B8C-83A1-F6EECF244321}">
                <p14:modId xmlns:p14="http://schemas.microsoft.com/office/powerpoint/2010/main" val="727050666"/>
              </p:ext>
            </p:extLst>
          </p:nvPr>
        </p:nvGraphicFramePr>
        <p:xfrm>
          <a:off x="3862768" y="1131590"/>
          <a:ext cx="4320000" cy="1710000"/>
        </p:xfrm>
        <a:graphic>
          <a:graphicData uri="http://schemas.openxmlformats.org/drawingml/2006/table">
            <a:tbl>
              <a:tblPr/>
              <a:tblGrid>
                <a:gridCol w="4320000">
                  <a:extLst>
                    <a:ext uri="{9D8B030D-6E8A-4147-A177-3AD203B41FA5}">
                      <a16:colId xmlns:a16="http://schemas.microsoft.com/office/drawing/2014/main" val="20000"/>
                    </a:ext>
                  </a:extLst>
                </a:gridCol>
              </a:tblGrid>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Objectives, Scope and Key Deliverables</a:t>
                      </a:r>
                      <a:endParaRPr kumimoji="0" lang="en-GB" sz="800" b="1" i="0" u="none" strike="noStrike" cap="none" normalizeH="0" baseline="0" dirty="0">
                        <a:ln>
                          <a:noFill/>
                        </a:ln>
                        <a:solidFill>
                          <a:schemeClr val="tx1"/>
                        </a:solidFill>
                        <a:effectLst/>
                        <a:latin typeface="+mn-lt"/>
                      </a:endParaRPr>
                    </a:p>
                  </a:txBody>
                  <a:tcPr marL="91436" marR="91436" marT="45718" marB="45718" horzOverflow="overflow">
                    <a:lnL w="6350" cap="flat" cmpd="sng" algn="ctr">
                      <a:solidFill>
                        <a:srgbClr val="0055B7"/>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solidFill>
                      <a:srgbClr val="0055B7"/>
                    </a:solidFill>
                  </a:tcPr>
                </a:tc>
                <a:extLst>
                  <a:ext uri="{0D108BD9-81ED-4DB2-BD59-A6C34878D82A}">
                    <a16:rowId xmlns:a16="http://schemas.microsoft.com/office/drawing/2014/main" val="10000"/>
                  </a:ext>
                </a:extLst>
              </a:tr>
              <a:tr h="1512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US" sz="800" b="0" i="0" u="none" strike="noStrike" cap="none" normalizeH="0" baseline="0" noProof="0" dirty="0">
                          <a:ln>
                            <a:noFill/>
                          </a:ln>
                          <a:solidFill>
                            <a:srgbClr val="0C2344"/>
                          </a:solidFill>
                          <a:effectLst/>
                          <a:latin typeface="+mn-lt"/>
                        </a:rPr>
                        <a:t>[Objective - Describe the problem or the opportunity (not the solution).  Clearly state what you want to achieve.]</a:t>
                      </a:r>
                      <a:endParaRPr kumimoji="0" lang="en-GB" sz="800" b="0" i="0" u="none" strike="noStrike" cap="none" normalizeH="0" baseline="0" noProof="0" dirty="0">
                        <a:ln>
                          <a:noFill/>
                        </a:ln>
                        <a:solidFill>
                          <a:srgbClr val="0C2344"/>
                        </a:solidFill>
                        <a:effectLst/>
                        <a:latin typeface="+mn-lt"/>
                      </a:endParaRP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endParaRPr kumimoji="0" lang="en-GB" sz="800" b="0" i="0" u="none" strike="noStrike" cap="none" normalizeH="0" baseline="0" noProof="0" dirty="0">
                        <a:ln>
                          <a:noFill/>
                        </a:ln>
                        <a:solidFill>
                          <a:srgbClr val="0C2344"/>
                        </a:solidFill>
                        <a:effectLst/>
                        <a:latin typeface="+mn-lt"/>
                      </a:endParaRP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US" sz="800" b="0" i="0" u="none" strike="noStrike" cap="none" normalizeH="0" baseline="0" noProof="0" dirty="0">
                          <a:ln>
                            <a:noFill/>
                          </a:ln>
                          <a:solidFill>
                            <a:srgbClr val="0C2344"/>
                          </a:solidFill>
                          <a:effectLst/>
                          <a:latin typeface="+mn-lt"/>
                        </a:rPr>
                        <a:t>[Project Scope - Describe the project boundaries.  What’s in and what’s out of scope? ]</a:t>
                      </a: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endParaRPr kumimoji="0" lang="en-US" sz="800" b="0" i="0" u="none" strike="noStrike" cap="none" normalizeH="0" baseline="0" noProof="0" dirty="0">
                        <a:ln>
                          <a:noFill/>
                        </a:ln>
                        <a:solidFill>
                          <a:srgbClr val="0C2344"/>
                        </a:solidFill>
                        <a:effectLst/>
                        <a:latin typeface="+mn-lt"/>
                      </a:endParaRP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US" sz="800" b="0" i="0" u="none" strike="noStrike" cap="none" normalizeH="0" baseline="0" noProof="0" dirty="0">
                          <a:ln>
                            <a:noFill/>
                          </a:ln>
                          <a:solidFill>
                            <a:srgbClr val="0C2344"/>
                          </a:solidFill>
                          <a:effectLst/>
                          <a:latin typeface="+mn-lt"/>
                        </a:rPr>
                        <a:t>[Key Deliverables – What does the Steering Group commit to deliver to the </a:t>
                      </a:r>
                      <a:r>
                        <a:rPr kumimoji="0" lang="en-US" sz="800" b="0" i="0" u="none" strike="noStrike" cap="none" normalizeH="0" baseline="0" noProof="0" dirty="0" err="1">
                          <a:ln>
                            <a:noFill/>
                          </a:ln>
                          <a:solidFill>
                            <a:srgbClr val="0C2344"/>
                          </a:solidFill>
                          <a:effectLst/>
                          <a:latin typeface="+mn-lt"/>
                        </a:rPr>
                        <a:t>organisation</a:t>
                      </a:r>
                      <a:r>
                        <a:rPr kumimoji="0" lang="en-US" sz="800" b="0" i="0" u="none" strike="noStrike" cap="none" normalizeH="0" baseline="0" noProof="0" dirty="0">
                          <a:ln>
                            <a:noFill/>
                          </a:ln>
                          <a:solidFill>
                            <a:srgbClr val="0C2344"/>
                          </a:solidFill>
                          <a:effectLst/>
                          <a:latin typeface="+mn-lt"/>
                        </a:rPr>
                        <a:t>?]</a:t>
                      </a: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endParaRPr kumimoji="0" lang="en-US" sz="800" b="0" i="0" u="none" strike="noStrike" cap="none" normalizeH="0" baseline="0" noProof="0" dirty="0">
                        <a:ln>
                          <a:noFill/>
                        </a:ln>
                        <a:solidFill>
                          <a:srgbClr val="0C2344"/>
                        </a:solidFill>
                        <a:effectLst/>
                        <a:latin typeface="+mn-lt"/>
                      </a:endParaRPr>
                    </a:p>
                  </a:txBody>
                  <a:tcPr marL="89996" marR="89996" marT="46798" marB="46798" horzOverflow="overflow">
                    <a:lnL w="6350" cap="flat" cmpd="sng" algn="ctr">
                      <a:solidFill>
                        <a:srgbClr val="0055B7"/>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4" name="Rectangle 481">
            <a:extLst>
              <a:ext uri="{FF2B5EF4-FFF2-40B4-BE49-F238E27FC236}">
                <a16:creationId xmlns:a16="http://schemas.microsoft.com/office/drawing/2014/main" id="{82A9E0EE-142E-498D-860B-0D2066DD8180}"/>
              </a:ext>
            </a:extLst>
          </p:cNvPr>
          <p:cNvSpPr>
            <a:spLocks noChangeArrowheads="1"/>
          </p:cNvSpPr>
          <p:nvPr/>
        </p:nvSpPr>
        <p:spPr bwMode="auto">
          <a:xfrm rot="16200000">
            <a:off x="1872679" y="2573968"/>
            <a:ext cx="431800" cy="214313"/>
          </a:xfrm>
          <a:prstGeom prst="rect">
            <a:avLst/>
          </a:prstGeom>
          <a:noFill/>
          <a:ln w="9525">
            <a:noFill/>
            <a:miter lim="800000"/>
            <a:headEnd/>
            <a:tailEnd/>
          </a:ln>
          <a:effectLst/>
        </p:spPr>
        <p:txBody>
          <a:bodyPr wrap="none">
            <a:spAutoFit/>
          </a:bodyPr>
          <a:lstStyle/>
          <a:p>
            <a:pPr algn="r"/>
            <a:r>
              <a:rPr lang="en-GB" sz="800" b="1" dirty="0">
                <a:solidFill>
                  <a:srgbClr val="3E5FC2"/>
                </a:solidFill>
                <a:latin typeface="+mn-lt"/>
              </a:rPr>
              <a:t>HOW</a:t>
            </a:r>
          </a:p>
        </p:txBody>
      </p:sp>
      <p:sp>
        <p:nvSpPr>
          <p:cNvPr id="25" name="Line 482">
            <a:extLst>
              <a:ext uri="{FF2B5EF4-FFF2-40B4-BE49-F238E27FC236}">
                <a16:creationId xmlns:a16="http://schemas.microsoft.com/office/drawing/2014/main" id="{A0463DCE-EBAC-4FB8-B7DE-FF6E281DBFA0}"/>
              </a:ext>
            </a:extLst>
          </p:cNvPr>
          <p:cNvSpPr>
            <a:spLocks noChangeShapeType="1"/>
          </p:cNvSpPr>
          <p:nvPr/>
        </p:nvSpPr>
        <p:spPr bwMode="auto">
          <a:xfrm>
            <a:off x="2090261" y="2829438"/>
            <a:ext cx="0" cy="1051560"/>
          </a:xfrm>
          <a:prstGeom prst="line">
            <a:avLst/>
          </a:prstGeom>
          <a:noFill/>
          <a:ln w="9525">
            <a:solidFill>
              <a:srgbClr val="FF0000"/>
            </a:solidFill>
            <a:round/>
            <a:headEnd/>
            <a:tailEnd/>
          </a:ln>
          <a:effectLst/>
        </p:spPr>
        <p:txBody>
          <a:bodyPr/>
          <a:lstStyle/>
          <a:p>
            <a:endParaRPr lang="en-GB">
              <a:solidFill>
                <a:srgbClr val="000099"/>
              </a:solidFill>
            </a:endParaRPr>
          </a:p>
        </p:txBody>
      </p:sp>
      <p:graphicFrame>
        <p:nvGraphicFramePr>
          <p:cNvPr id="26" name="Group 621">
            <a:extLst>
              <a:ext uri="{FF2B5EF4-FFF2-40B4-BE49-F238E27FC236}">
                <a16:creationId xmlns:a16="http://schemas.microsoft.com/office/drawing/2014/main" id="{498B78A2-DB6B-4CF8-9BF1-4B15F3F703CD}"/>
              </a:ext>
            </a:extLst>
          </p:cNvPr>
          <p:cNvGraphicFramePr>
            <a:graphicFrameLocks noGrp="1"/>
          </p:cNvGraphicFramePr>
          <p:nvPr>
            <p:extLst>
              <p:ext uri="{D42A27DB-BD31-4B8C-83A1-F6EECF244321}">
                <p14:modId xmlns:p14="http://schemas.microsoft.com/office/powerpoint/2010/main" val="2647866651"/>
              </p:ext>
            </p:extLst>
          </p:nvPr>
        </p:nvGraphicFramePr>
        <p:xfrm>
          <a:off x="3870206" y="2925345"/>
          <a:ext cx="4320000" cy="1710000"/>
        </p:xfrm>
        <a:graphic>
          <a:graphicData uri="http://schemas.openxmlformats.org/drawingml/2006/table">
            <a:tbl>
              <a:tblPr/>
              <a:tblGrid>
                <a:gridCol w="4320000">
                  <a:extLst>
                    <a:ext uri="{9D8B030D-6E8A-4147-A177-3AD203B41FA5}">
                      <a16:colId xmlns:a16="http://schemas.microsoft.com/office/drawing/2014/main" val="20000"/>
                    </a:ext>
                  </a:extLst>
                </a:gridCol>
              </a:tblGrid>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Strategic Fit and Business Case</a:t>
                      </a:r>
                      <a:endParaRPr kumimoji="0" lang="en-GB" sz="800" b="1" i="0" u="none" strike="noStrike" cap="none" normalizeH="0" baseline="0" dirty="0">
                        <a:ln>
                          <a:noFill/>
                        </a:ln>
                        <a:solidFill>
                          <a:schemeClr val="tx1"/>
                        </a:solidFill>
                        <a:effectLst/>
                        <a:latin typeface="+mn-lt"/>
                      </a:endParaRPr>
                    </a:p>
                  </a:txBody>
                  <a:tcPr marL="91436" marR="91436" marT="45718" marB="45718" horzOverflow="overflow">
                    <a:lnL w="6350" cap="flat" cmpd="sng" algn="ctr">
                      <a:solidFill>
                        <a:srgbClr val="0055B7"/>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solidFill>
                      <a:srgbClr val="0055B7"/>
                    </a:solidFill>
                  </a:tcPr>
                </a:tc>
                <a:extLst>
                  <a:ext uri="{0D108BD9-81ED-4DB2-BD59-A6C34878D82A}">
                    <a16:rowId xmlns:a16="http://schemas.microsoft.com/office/drawing/2014/main" val="10000"/>
                  </a:ext>
                </a:extLst>
              </a:tr>
              <a:tr h="1512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[Strategic Fit – describe the UBC or VPFO Strategy that this project is contributing to]</a:t>
                      </a: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endParaRPr kumimoji="0" lang="en-GB" sz="800" b="0" i="0" u="none" strike="noStrike" cap="none" normalizeH="0" baseline="0" dirty="0">
                        <a:ln>
                          <a:noFill/>
                        </a:ln>
                        <a:solidFill>
                          <a:srgbClr val="0C2344"/>
                        </a:solidFill>
                        <a:effectLst/>
                        <a:latin typeface="+mn-lt"/>
                      </a:endParaRP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defRPr/>
                      </a:pPr>
                      <a:r>
                        <a:rPr kumimoji="0" lang="en-GB" sz="800" b="0" i="0" u="none" strike="noStrike" cap="none" normalizeH="0" baseline="0" dirty="0">
                          <a:ln>
                            <a:noFill/>
                          </a:ln>
                          <a:solidFill>
                            <a:srgbClr val="0C2344"/>
                          </a:solidFill>
                          <a:effectLst/>
                          <a:latin typeface="+mn-lt"/>
                        </a:rPr>
                        <a:t>[Business Case – describe the business case both in qualitative terms, as well as in terms of potential financial savings generated.]</a:t>
                      </a: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endParaRPr kumimoji="0" lang="en-GB" sz="800" b="0" i="0" u="none" strike="noStrike" cap="none" normalizeH="0" baseline="0" dirty="0">
                        <a:ln>
                          <a:noFill/>
                        </a:ln>
                        <a:solidFill>
                          <a:srgbClr val="0C2344"/>
                        </a:solidFill>
                        <a:effectLst/>
                        <a:latin typeface="+mn-lt"/>
                      </a:endParaRP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endParaRPr kumimoji="0" lang="en-GB" sz="800" b="0" i="0" u="none" strike="noStrike" cap="none" normalizeH="0" baseline="0" dirty="0">
                        <a:ln>
                          <a:noFill/>
                        </a:ln>
                        <a:solidFill>
                          <a:srgbClr val="0C2344"/>
                        </a:solidFill>
                        <a:effectLst/>
                        <a:latin typeface="+mn-lt"/>
                      </a:endParaRPr>
                    </a:p>
                  </a:txBody>
                  <a:tcPr marL="89996" marR="89996" marT="46798" marB="46798" horzOverflow="overflow">
                    <a:lnL w="6350" cap="flat" cmpd="sng" algn="ctr">
                      <a:solidFill>
                        <a:srgbClr val="0055B7"/>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27" name="Group 708">
            <a:extLst>
              <a:ext uri="{FF2B5EF4-FFF2-40B4-BE49-F238E27FC236}">
                <a16:creationId xmlns:a16="http://schemas.microsoft.com/office/drawing/2014/main" id="{5CD05DFF-6E66-4AD2-B639-5C98B5655732}"/>
              </a:ext>
            </a:extLst>
          </p:cNvPr>
          <p:cNvGraphicFramePr>
            <a:graphicFrameLocks noGrp="1"/>
          </p:cNvGraphicFramePr>
          <p:nvPr>
            <p:extLst>
              <p:ext uri="{D42A27DB-BD31-4B8C-83A1-F6EECF244321}">
                <p14:modId xmlns:p14="http://schemas.microsoft.com/office/powerpoint/2010/main" val="3234889389"/>
              </p:ext>
            </p:extLst>
          </p:nvPr>
        </p:nvGraphicFramePr>
        <p:xfrm>
          <a:off x="426316" y="3931920"/>
          <a:ext cx="3168000" cy="713232"/>
        </p:xfrm>
        <a:graphic>
          <a:graphicData uri="http://schemas.openxmlformats.org/drawingml/2006/table">
            <a:tbl>
              <a:tblPr/>
              <a:tblGrid>
                <a:gridCol w="1512000">
                  <a:extLst>
                    <a:ext uri="{9D8B030D-6E8A-4147-A177-3AD203B41FA5}">
                      <a16:colId xmlns:a16="http://schemas.microsoft.com/office/drawing/2014/main" val="20000"/>
                    </a:ext>
                  </a:extLst>
                </a:gridCol>
                <a:gridCol w="1656000">
                  <a:extLst>
                    <a:ext uri="{9D8B030D-6E8A-4147-A177-3AD203B41FA5}">
                      <a16:colId xmlns:a16="http://schemas.microsoft.com/office/drawing/2014/main" val="20001"/>
                    </a:ext>
                  </a:extLst>
                </a:gridCol>
              </a:tblGrid>
              <a:tr h="356616">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Receiving Organisations</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US" sz="800" b="0" i="0" u="none" strike="noStrike" cap="none" normalizeH="0" baseline="0" dirty="0">
                          <a:ln>
                            <a:noFill/>
                          </a:ln>
                          <a:solidFill>
                            <a:srgbClr val="0C2344"/>
                          </a:solidFill>
                          <a:effectLst/>
                          <a:latin typeface="+mn-lt"/>
                        </a:rPr>
                        <a:t>[Functions within scope]</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6616">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Processes</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US" sz="800" b="0" i="0" u="none" strike="noStrike" cap="none" normalizeH="0" baseline="0" dirty="0">
                          <a:ln>
                            <a:noFill/>
                          </a:ln>
                          <a:solidFill>
                            <a:srgbClr val="0C2344"/>
                          </a:solidFill>
                          <a:effectLst/>
                          <a:latin typeface="+mn-lt"/>
                        </a:rPr>
                        <a:t>[Processes within scope]</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8" name="Rectangle 705">
            <a:extLst>
              <a:ext uri="{FF2B5EF4-FFF2-40B4-BE49-F238E27FC236}">
                <a16:creationId xmlns:a16="http://schemas.microsoft.com/office/drawing/2014/main" id="{4CD96D73-6502-47A5-9E34-11863D71DDDC}"/>
              </a:ext>
            </a:extLst>
          </p:cNvPr>
          <p:cNvSpPr>
            <a:spLocks noChangeArrowheads="1"/>
          </p:cNvSpPr>
          <p:nvPr/>
        </p:nvSpPr>
        <p:spPr bwMode="auto">
          <a:xfrm rot="16200000">
            <a:off x="53225" y="4029192"/>
            <a:ext cx="566182" cy="215444"/>
          </a:xfrm>
          <a:prstGeom prst="rect">
            <a:avLst/>
          </a:prstGeom>
          <a:noFill/>
          <a:ln w="9525">
            <a:noFill/>
            <a:miter lim="800000"/>
            <a:headEnd/>
            <a:tailEnd/>
          </a:ln>
          <a:effectLst/>
        </p:spPr>
        <p:txBody>
          <a:bodyPr wrap="none" anchor="ctr">
            <a:spAutoFit/>
          </a:bodyPr>
          <a:lstStyle/>
          <a:p>
            <a:pPr algn="ctr"/>
            <a:r>
              <a:rPr lang="en-GB" sz="800" b="1" dirty="0">
                <a:solidFill>
                  <a:srgbClr val="0055B7"/>
                </a:solidFill>
                <a:latin typeface="+mn-lt"/>
              </a:rPr>
              <a:t>WHERE</a:t>
            </a:r>
          </a:p>
        </p:txBody>
      </p:sp>
      <p:sp>
        <p:nvSpPr>
          <p:cNvPr id="29" name="Line 706">
            <a:extLst>
              <a:ext uri="{FF2B5EF4-FFF2-40B4-BE49-F238E27FC236}">
                <a16:creationId xmlns:a16="http://schemas.microsoft.com/office/drawing/2014/main" id="{37541766-2368-41BF-AB41-EFC345605D26}"/>
              </a:ext>
            </a:extLst>
          </p:cNvPr>
          <p:cNvSpPr>
            <a:spLocks noChangeShapeType="1"/>
          </p:cNvSpPr>
          <p:nvPr/>
        </p:nvSpPr>
        <p:spPr bwMode="auto">
          <a:xfrm>
            <a:off x="326552" y="4334256"/>
            <a:ext cx="0" cy="301752"/>
          </a:xfrm>
          <a:prstGeom prst="line">
            <a:avLst/>
          </a:prstGeom>
          <a:noFill/>
          <a:ln w="9525">
            <a:solidFill>
              <a:srgbClr val="FF0000"/>
            </a:solidFill>
            <a:round/>
            <a:headEnd/>
            <a:tailEnd/>
          </a:ln>
          <a:effectLst/>
        </p:spPr>
        <p:txBody>
          <a:bodyPr/>
          <a:lstStyle/>
          <a:p>
            <a:endParaRPr lang="en-GB">
              <a:solidFill>
                <a:srgbClr val="000099"/>
              </a:solidFill>
            </a:endParaRPr>
          </a:p>
        </p:txBody>
      </p:sp>
      <p:sp>
        <p:nvSpPr>
          <p:cNvPr id="30" name="Line 709">
            <a:extLst>
              <a:ext uri="{FF2B5EF4-FFF2-40B4-BE49-F238E27FC236}">
                <a16:creationId xmlns:a16="http://schemas.microsoft.com/office/drawing/2014/main" id="{67CDE802-D56C-40C6-9E33-96EF13F3CAF1}"/>
              </a:ext>
            </a:extLst>
          </p:cNvPr>
          <p:cNvSpPr>
            <a:spLocks noChangeShapeType="1"/>
          </p:cNvSpPr>
          <p:nvPr/>
        </p:nvSpPr>
        <p:spPr bwMode="auto">
          <a:xfrm>
            <a:off x="3761920" y="1485622"/>
            <a:ext cx="0" cy="1368000"/>
          </a:xfrm>
          <a:prstGeom prst="line">
            <a:avLst/>
          </a:prstGeom>
          <a:noFill/>
          <a:ln w="9525">
            <a:solidFill>
              <a:srgbClr val="FF0000"/>
            </a:solidFill>
            <a:round/>
            <a:headEnd/>
            <a:tailEnd/>
          </a:ln>
          <a:effectLst/>
        </p:spPr>
        <p:txBody>
          <a:bodyPr/>
          <a:lstStyle/>
          <a:p>
            <a:endParaRPr lang="en-GB">
              <a:solidFill>
                <a:srgbClr val="000099"/>
              </a:solidFill>
            </a:endParaRPr>
          </a:p>
        </p:txBody>
      </p:sp>
      <p:grpSp>
        <p:nvGrpSpPr>
          <p:cNvPr id="31" name="Group 69">
            <a:extLst>
              <a:ext uri="{FF2B5EF4-FFF2-40B4-BE49-F238E27FC236}">
                <a16:creationId xmlns:a16="http://schemas.microsoft.com/office/drawing/2014/main" id="{9382F4B7-2E86-474C-8A12-5FA195E3BE1B}"/>
              </a:ext>
            </a:extLst>
          </p:cNvPr>
          <p:cNvGrpSpPr/>
          <p:nvPr/>
        </p:nvGrpSpPr>
        <p:grpSpPr>
          <a:xfrm>
            <a:off x="7459200" y="464400"/>
            <a:ext cx="679450" cy="566042"/>
            <a:chOff x="8193412" y="206761"/>
            <a:chExt cx="679450" cy="727584"/>
          </a:xfrm>
        </p:grpSpPr>
        <p:sp>
          <p:nvSpPr>
            <p:cNvPr id="32" name="Rectangle 764">
              <a:extLst>
                <a:ext uri="{FF2B5EF4-FFF2-40B4-BE49-F238E27FC236}">
                  <a16:creationId xmlns:a16="http://schemas.microsoft.com/office/drawing/2014/main" id="{4FAF6109-E3C7-4D62-93C0-16CFA51E1AFC}"/>
                </a:ext>
              </a:extLst>
            </p:cNvPr>
            <p:cNvSpPr>
              <a:spLocks noChangeArrowheads="1"/>
            </p:cNvSpPr>
            <p:nvPr/>
          </p:nvSpPr>
          <p:spPr bwMode="auto">
            <a:xfrm>
              <a:off x="8193412" y="701553"/>
              <a:ext cx="679450" cy="232792"/>
            </a:xfrm>
            <a:prstGeom prst="rect">
              <a:avLst/>
            </a:prstGeom>
            <a:solidFill>
              <a:srgbClr val="0055B7"/>
            </a:solidFill>
            <a:ln w="9525">
              <a:noFill/>
              <a:miter lim="800000"/>
              <a:headEnd/>
              <a:tailEnd/>
            </a:ln>
            <a:effectLst/>
          </p:spPr>
          <p:txBody>
            <a:bodyPr lIns="90000" tIns="64800" anchor="ctr">
              <a:spAutoFit/>
            </a:bodyPr>
            <a:lstStyle/>
            <a:p>
              <a:pPr algn="ctr">
                <a:lnSpc>
                  <a:spcPct val="50000"/>
                </a:lnSpc>
                <a:spcBef>
                  <a:spcPct val="20000"/>
                </a:spcBef>
              </a:pPr>
              <a:r>
                <a:rPr lang="en-GB" sz="800" b="1" dirty="0">
                  <a:solidFill>
                    <a:srgbClr val="FFFFFF"/>
                  </a:solidFill>
                  <a:latin typeface="+mn-lt"/>
                </a:rPr>
                <a:t>Medium</a:t>
              </a:r>
            </a:p>
          </p:txBody>
        </p:sp>
        <p:sp>
          <p:nvSpPr>
            <p:cNvPr id="33" name="Rectangle 765">
              <a:extLst>
                <a:ext uri="{FF2B5EF4-FFF2-40B4-BE49-F238E27FC236}">
                  <a16:creationId xmlns:a16="http://schemas.microsoft.com/office/drawing/2014/main" id="{71D36D01-1B08-4BB3-86D5-3AAC890F5782}"/>
                </a:ext>
              </a:extLst>
            </p:cNvPr>
            <p:cNvSpPr>
              <a:spLocks noChangeArrowheads="1"/>
            </p:cNvSpPr>
            <p:nvPr/>
          </p:nvSpPr>
          <p:spPr bwMode="auto">
            <a:xfrm>
              <a:off x="8193412" y="554424"/>
              <a:ext cx="212725" cy="155575"/>
            </a:xfrm>
            <a:prstGeom prst="rect">
              <a:avLst/>
            </a:prstGeom>
            <a:solidFill>
              <a:schemeClr val="bg1">
                <a:lumMod val="75000"/>
              </a:schemeClr>
            </a:solidFill>
            <a:ln w="9525">
              <a:noFill/>
              <a:miter lim="800000"/>
              <a:headEnd/>
              <a:tailEnd/>
            </a:ln>
          </p:spPr>
          <p:txBody>
            <a:bodyPr/>
            <a:lstStyle/>
            <a:p>
              <a:endParaRPr lang="en-GB">
                <a:solidFill>
                  <a:srgbClr val="000099"/>
                </a:solidFill>
                <a:latin typeface="+mn-lt"/>
              </a:endParaRPr>
            </a:p>
          </p:txBody>
        </p:sp>
        <p:sp>
          <p:nvSpPr>
            <p:cNvPr id="34" name="Rectangle 766">
              <a:extLst>
                <a:ext uri="{FF2B5EF4-FFF2-40B4-BE49-F238E27FC236}">
                  <a16:creationId xmlns:a16="http://schemas.microsoft.com/office/drawing/2014/main" id="{C37E6ADE-15B9-4F49-A440-56BB401CC0D2}"/>
                </a:ext>
              </a:extLst>
            </p:cNvPr>
            <p:cNvSpPr>
              <a:spLocks noChangeArrowheads="1"/>
            </p:cNvSpPr>
            <p:nvPr/>
          </p:nvSpPr>
          <p:spPr bwMode="auto">
            <a:xfrm>
              <a:off x="8426775" y="398849"/>
              <a:ext cx="212725" cy="311150"/>
            </a:xfrm>
            <a:prstGeom prst="rect">
              <a:avLst/>
            </a:prstGeom>
            <a:solidFill>
              <a:srgbClr val="FFFF00"/>
            </a:solidFill>
            <a:ln w="9525">
              <a:noFill/>
              <a:miter lim="800000"/>
              <a:headEnd/>
              <a:tailEnd/>
            </a:ln>
          </p:spPr>
          <p:txBody>
            <a:bodyPr/>
            <a:lstStyle/>
            <a:p>
              <a:endParaRPr lang="en-GB">
                <a:solidFill>
                  <a:srgbClr val="000099"/>
                </a:solidFill>
                <a:latin typeface="+mn-lt"/>
              </a:endParaRPr>
            </a:p>
          </p:txBody>
        </p:sp>
        <p:sp>
          <p:nvSpPr>
            <p:cNvPr id="35" name="Rectangle 767">
              <a:extLst>
                <a:ext uri="{FF2B5EF4-FFF2-40B4-BE49-F238E27FC236}">
                  <a16:creationId xmlns:a16="http://schemas.microsoft.com/office/drawing/2014/main" id="{9CC73E1B-136D-4FDA-873B-2D64E8A02383}"/>
                </a:ext>
              </a:extLst>
            </p:cNvPr>
            <p:cNvSpPr>
              <a:spLocks noChangeArrowheads="1"/>
            </p:cNvSpPr>
            <p:nvPr/>
          </p:nvSpPr>
          <p:spPr bwMode="auto">
            <a:xfrm>
              <a:off x="8660137" y="206761"/>
              <a:ext cx="212725" cy="503238"/>
            </a:xfrm>
            <a:prstGeom prst="rect">
              <a:avLst/>
            </a:prstGeom>
            <a:solidFill>
              <a:schemeClr val="bg1">
                <a:lumMod val="75000"/>
              </a:schemeClr>
            </a:solidFill>
            <a:ln w="9525">
              <a:noFill/>
              <a:miter lim="800000"/>
              <a:headEnd/>
              <a:tailEnd/>
            </a:ln>
          </p:spPr>
          <p:txBody>
            <a:bodyPr/>
            <a:lstStyle/>
            <a:p>
              <a:endParaRPr lang="en-GB">
                <a:solidFill>
                  <a:srgbClr val="000099"/>
                </a:solidFill>
                <a:latin typeface="+mn-lt"/>
              </a:endParaRPr>
            </a:p>
          </p:txBody>
        </p:sp>
      </p:grpSp>
      <p:grpSp>
        <p:nvGrpSpPr>
          <p:cNvPr id="36" name="Group 69">
            <a:extLst>
              <a:ext uri="{FF2B5EF4-FFF2-40B4-BE49-F238E27FC236}">
                <a16:creationId xmlns:a16="http://schemas.microsoft.com/office/drawing/2014/main" id="{75F40775-9910-45B4-A97D-2D1996753913}"/>
              </a:ext>
            </a:extLst>
          </p:cNvPr>
          <p:cNvGrpSpPr/>
          <p:nvPr/>
        </p:nvGrpSpPr>
        <p:grpSpPr>
          <a:xfrm>
            <a:off x="7459200" y="464400"/>
            <a:ext cx="679450" cy="566042"/>
            <a:chOff x="8193412" y="206761"/>
            <a:chExt cx="679450" cy="727584"/>
          </a:xfrm>
        </p:grpSpPr>
        <p:sp>
          <p:nvSpPr>
            <p:cNvPr id="37" name="Rectangle 764">
              <a:extLst>
                <a:ext uri="{FF2B5EF4-FFF2-40B4-BE49-F238E27FC236}">
                  <a16:creationId xmlns:a16="http://schemas.microsoft.com/office/drawing/2014/main" id="{50EF1E8D-18CE-4586-8F53-033E52FD5920}"/>
                </a:ext>
              </a:extLst>
            </p:cNvPr>
            <p:cNvSpPr>
              <a:spLocks noChangeArrowheads="1"/>
            </p:cNvSpPr>
            <p:nvPr/>
          </p:nvSpPr>
          <p:spPr bwMode="auto">
            <a:xfrm>
              <a:off x="8193412" y="701553"/>
              <a:ext cx="679450" cy="232792"/>
            </a:xfrm>
            <a:prstGeom prst="rect">
              <a:avLst/>
            </a:prstGeom>
            <a:solidFill>
              <a:srgbClr val="0055B7"/>
            </a:solidFill>
            <a:ln w="9525">
              <a:noFill/>
              <a:miter lim="800000"/>
              <a:headEnd/>
              <a:tailEnd/>
            </a:ln>
            <a:effectLst/>
          </p:spPr>
          <p:txBody>
            <a:bodyPr lIns="90000" tIns="64800" anchor="ctr">
              <a:spAutoFit/>
            </a:bodyPr>
            <a:lstStyle/>
            <a:p>
              <a:pPr algn="ctr">
                <a:lnSpc>
                  <a:spcPct val="50000"/>
                </a:lnSpc>
                <a:spcBef>
                  <a:spcPct val="20000"/>
                </a:spcBef>
              </a:pPr>
              <a:r>
                <a:rPr lang="en-GB" sz="800" b="1" dirty="0">
                  <a:solidFill>
                    <a:srgbClr val="FFFFFF"/>
                  </a:solidFill>
                  <a:latin typeface="+mn-lt"/>
                </a:rPr>
                <a:t>High</a:t>
              </a:r>
            </a:p>
          </p:txBody>
        </p:sp>
        <p:sp>
          <p:nvSpPr>
            <p:cNvPr id="38" name="Rectangle 765">
              <a:extLst>
                <a:ext uri="{FF2B5EF4-FFF2-40B4-BE49-F238E27FC236}">
                  <a16:creationId xmlns:a16="http://schemas.microsoft.com/office/drawing/2014/main" id="{C070E9E7-BDF8-451B-BA8E-152352278849}"/>
                </a:ext>
              </a:extLst>
            </p:cNvPr>
            <p:cNvSpPr>
              <a:spLocks noChangeArrowheads="1"/>
            </p:cNvSpPr>
            <p:nvPr/>
          </p:nvSpPr>
          <p:spPr bwMode="auto">
            <a:xfrm>
              <a:off x="8193412" y="554424"/>
              <a:ext cx="212725" cy="155575"/>
            </a:xfrm>
            <a:prstGeom prst="rect">
              <a:avLst/>
            </a:prstGeom>
            <a:solidFill>
              <a:schemeClr val="bg1">
                <a:lumMod val="75000"/>
              </a:schemeClr>
            </a:solidFill>
            <a:ln w="9525">
              <a:noFill/>
              <a:miter lim="800000"/>
              <a:headEnd/>
              <a:tailEnd/>
            </a:ln>
          </p:spPr>
          <p:txBody>
            <a:bodyPr/>
            <a:lstStyle/>
            <a:p>
              <a:endParaRPr lang="en-GB">
                <a:solidFill>
                  <a:srgbClr val="000099"/>
                </a:solidFill>
                <a:latin typeface="+mn-lt"/>
              </a:endParaRPr>
            </a:p>
          </p:txBody>
        </p:sp>
        <p:sp>
          <p:nvSpPr>
            <p:cNvPr id="39" name="Rectangle 766">
              <a:extLst>
                <a:ext uri="{FF2B5EF4-FFF2-40B4-BE49-F238E27FC236}">
                  <a16:creationId xmlns:a16="http://schemas.microsoft.com/office/drawing/2014/main" id="{4F1F3BD7-ACD1-49FE-B8B3-A0B9458AF236}"/>
                </a:ext>
              </a:extLst>
            </p:cNvPr>
            <p:cNvSpPr>
              <a:spLocks noChangeArrowheads="1"/>
            </p:cNvSpPr>
            <p:nvPr/>
          </p:nvSpPr>
          <p:spPr bwMode="auto">
            <a:xfrm>
              <a:off x="8426775" y="398849"/>
              <a:ext cx="212725" cy="311150"/>
            </a:xfrm>
            <a:prstGeom prst="rect">
              <a:avLst/>
            </a:prstGeom>
            <a:solidFill>
              <a:schemeClr val="bg1">
                <a:lumMod val="75000"/>
              </a:schemeClr>
            </a:solidFill>
            <a:ln w="9525">
              <a:noFill/>
              <a:miter lim="800000"/>
              <a:headEnd/>
              <a:tailEnd/>
            </a:ln>
          </p:spPr>
          <p:txBody>
            <a:bodyPr/>
            <a:lstStyle/>
            <a:p>
              <a:endParaRPr lang="en-GB">
                <a:solidFill>
                  <a:srgbClr val="000099"/>
                </a:solidFill>
                <a:latin typeface="+mn-lt"/>
              </a:endParaRPr>
            </a:p>
          </p:txBody>
        </p:sp>
        <p:sp>
          <p:nvSpPr>
            <p:cNvPr id="40" name="Rectangle 767">
              <a:extLst>
                <a:ext uri="{FF2B5EF4-FFF2-40B4-BE49-F238E27FC236}">
                  <a16:creationId xmlns:a16="http://schemas.microsoft.com/office/drawing/2014/main" id="{42C251CC-A666-42A0-AAE1-ABB00A667F22}"/>
                </a:ext>
              </a:extLst>
            </p:cNvPr>
            <p:cNvSpPr>
              <a:spLocks noChangeArrowheads="1"/>
            </p:cNvSpPr>
            <p:nvPr/>
          </p:nvSpPr>
          <p:spPr bwMode="auto">
            <a:xfrm>
              <a:off x="8660137" y="206761"/>
              <a:ext cx="212725" cy="503238"/>
            </a:xfrm>
            <a:prstGeom prst="rect">
              <a:avLst/>
            </a:prstGeom>
            <a:solidFill>
              <a:srgbClr val="FF0000"/>
            </a:solidFill>
            <a:ln w="9525">
              <a:noFill/>
              <a:miter lim="800000"/>
              <a:headEnd/>
              <a:tailEnd/>
            </a:ln>
          </p:spPr>
          <p:txBody>
            <a:bodyPr/>
            <a:lstStyle/>
            <a:p>
              <a:endParaRPr lang="en-GB">
                <a:solidFill>
                  <a:srgbClr val="000099"/>
                </a:solidFill>
                <a:latin typeface="+mn-lt"/>
              </a:endParaRPr>
            </a:p>
          </p:txBody>
        </p:sp>
      </p:grpSp>
      <p:sp>
        <p:nvSpPr>
          <p:cNvPr id="52" name="Footer Placeholder 51">
            <a:extLst>
              <a:ext uri="{FF2B5EF4-FFF2-40B4-BE49-F238E27FC236}">
                <a16:creationId xmlns:a16="http://schemas.microsoft.com/office/drawing/2014/main" id="{7D7296FC-CE06-410A-B34B-D8804C0B02AA}"/>
              </a:ext>
            </a:extLst>
          </p:cNvPr>
          <p:cNvSpPr>
            <a:spLocks noGrp="1"/>
          </p:cNvSpPr>
          <p:nvPr>
            <p:ph type="ftr" sz="quarter" idx="14"/>
          </p:nvPr>
        </p:nvSpPr>
        <p:spPr>
          <a:xfrm>
            <a:off x="2772000" y="4667071"/>
            <a:ext cx="3600000" cy="360000"/>
          </a:xfrm>
        </p:spPr>
        <p:txBody>
          <a:bodyPr/>
          <a:lstStyle/>
          <a:p>
            <a:r>
              <a:rPr lang="en-US"/>
              <a:t>&lt;UBC Internal Security Classification: Confidential, Internal, External&gt; &lt;Name&gt; / &lt;Department&gt;                                                                          Last Updated YYYY-MM-DD</a:t>
            </a:r>
            <a:endParaRPr lang="en-US" dirty="0"/>
          </a:p>
        </p:txBody>
      </p:sp>
    </p:spTree>
    <p:extLst>
      <p:ext uri="{BB962C8B-B14F-4D97-AF65-F5344CB8AC3E}">
        <p14:creationId xmlns:p14="http://schemas.microsoft.com/office/powerpoint/2010/main" val="849662950"/>
      </p:ext>
    </p:extLst>
  </p:cSld>
  <p:clrMapOvr>
    <a:masterClrMapping/>
  </p:clrMapOvr>
</p:sld>
</file>

<file path=ppt/theme/theme1.xml><?xml version="1.0" encoding="utf-8"?>
<a:theme xmlns:a="http://schemas.openxmlformats.org/drawingml/2006/main" name="Office Theme">
  <a:themeElements>
    <a:clrScheme name="UBC Brand 1">
      <a:dk1>
        <a:srgbClr val="002040"/>
      </a:dk1>
      <a:lt1>
        <a:sysClr val="window" lastClr="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ORMXXXX - Operational Excellence Project Charter Template.pptx" id="{8A85D790-2AD4-4521-AF9A-38AA7A3B3FEA}" vid="{96F7D05C-B46A-4508-9EA0-5090FC2AE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FORMXXXX - Operational Excellence Project Charter Template</Template>
  <TotalTime>86</TotalTime>
  <Words>438</Words>
  <Application>Microsoft Office PowerPoint</Application>
  <PresentationFormat>On-screen Show (16:9)</PresentationFormat>
  <Paragraphs>71</Paragraphs>
  <Slides>3</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11" baseType="lpstr">
      <vt:lpstr>ＭＳ Ｐゴシック</vt:lpstr>
      <vt:lpstr>ＭＳ Ｐゴシック</vt:lpstr>
      <vt:lpstr>Arial</vt:lpstr>
      <vt:lpstr>Calibri</vt:lpstr>
      <vt:lpstr>Whitney Book</vt:lpstr>
      <vt:lpstr>WhitneyHTF-Bold</vt:lpstr>
      <vt:lpstr>Office Theme</vt:lpstr>
      <vt:lpstr>Acrobat Document</vt:lpstr>
      <vt:lpstr>PowerPoint Presentation</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Fiuza, Alex</dc:creator>
  <cp:keywords>Operational Excellence Project Charter Template</cp:keywords>
  <cp:lastModifiedBy>Fiuza, Alex</cp:lastModifiedBy>
  <cp:revision>11</cp:revision>
  <cp:lastPrinted>2015-09-29T17:52:21Z</cp:lastPrinted>
  <dcterms:created xsi:type="dcterms:W3CDTF">2021-01-20T04:47:02Z</dcterms:created>
  <dcterms:modified xsi:type="dcterms:W3CDTF">2021-05-26T17:35:55Z</dcterms:modified>
  <cp:category>Project Templates</cp:category>
</cp:coreProperties>
</file>