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307" r:id="rId2"/>
    <p:sldId id="317" r:id="rId3"/>
    <p:sldId id="291" r:id="rId4"/>
    <p:sldId id="298" r:id="rId5"/>
    <p:sldId id="299" r:id="rId6"/>
    <p:sldId id="300" r:id="rId7"/>
    <p:sldId id="308" r:id="rId8"/>
    <p:sldId id="309" r:id="rId9"/>
    <p:sldId id="311" r:id="rId10"/>
    <p:sldId id="310" r:id="rId11"/>
    <p:sldId id="301" r:id="rId12"/>
    <p:sldId id="312" r:id="rId13"/>
    <p:sldId id="313" r:id="rId14"/>
    <p:sldId id="315" r:id="rId15"/>
    <p:sldId id="304" r:id="rId16"/>
    <p:sldId id="316" r:id="rId17"/>
    <p:sldId id="295" r:id="rId18"/>
    <p:sldId id="305" r:id="rId19"/>
    <p:sldId id="318" r:id="rId20"/>
    <p:sldId id="303" r:id="rId21"/>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uza, Alex" initials="FA" lastIdx="1" clrIdx="0">
    <p:extLst>
      <p:ext uri="{19B8F6BF-5375-455C-9EA6-DF929625EA0E}">
        <p15:presenceInfo xmlns:p15="http://schemas.microsoft.com/office/powerpoint/2012/main" userId="S-1-5-21-3458574638-2780845101-4193349012-536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4"/>
    <a:srgbClr val="0055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5" autoAdjust="0"/>
    <p:restoredTop sz="96416" autoAdjust="0"/>
  </p:normalViewPr>
  <p:slideViewPr>
    <p:cSldViewPr snapToObjects="1">
      <p:cViewPr varScale="1">
        <p:scale>
          <a:sx n="146" d="100"/>
          <a:sy n="146" d="100"/>
        </p:scale>
        <p:origin x="492" y="120"/>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85" d="100"/>
          <a:sy n="85" d="100"/>
        </p:scale>
        <p:origin x="295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E0F906-3E8C-4ABD-8875-5E954D2F27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9AC41F2D-E1EF-4E89-9704-1E00833C7B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F1FF60-9FE5-4D3A-965E-B39368EF0E80}" type="datetimeFigureOut">
              <a:rPr lang="en-CA" smtClean="0"/>
              <a:t>2022-06-14</a:t>
            </a:fld>
            <a:endParaRPr lang="en-CA"/>
          </a:p>
        </p:txBody>
      </p:sp>
      <p:sp>
        <p:nvSpPr>
          <p:cNvPr id="4" name="Footer Placeholder 3">
            <a:extLst>
              <a:ext uri="{FF2B5EF4-FFF2-40B4-BE49-F238E27FC236}">
                <a16:creationId xmlns:a16="http://schemas.microsoft.com/office/drawing/2014/main" id="{ABD2F8B0-2281-4A79-B309-6F290857EC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B99886FA-F2B1-4875-9191-E5DA56488E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29927D-89E6-435E-9ABD-73836432AF44}" type="slidenum">
              <a:rPr lang="en-CA" smtClean="0"/>
              <a:t>‹#›</a:t>
            </a:fld>
            <a:endParaRPr lang="en-CA"/>
          </a:p>
        </p:txBody>
      </p:sp>
    </p:spTree>
    <p:extLst>
      <p:ext uri="{BB962C8B-B14F-4D97-AF65-F5344CB8AC3E}">
        <p14:creationId xmlns:p14="http://schemas.microsoft.com/office/powerpoint/2010/main" val="2861983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AD1E1A-9E47-8642-97EF-A5D03C6405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AD42E8D6-892D-0649-82F5-7755A6E244E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0ABE655-E02C-49A0-BD0C-43C0DB38C6EF}" type="datetime1">
              <a:rPr lang="en-US" altLang="en-US"/>
              <a:pPr>
                <a:defRPr/>
              </a:pPr>
              <a:t>6/14/2022</a:t>
            </a:fld>
            <a:endParaRPr lang="en-US" altLang="en-US"/>
          </a:p>
        </p:txBody>
      </p:sp>
      <p:sp>
        <p:nvSpPr>
          <p:cNvPr id="4" name="Slide Image Placeholder 3">
            <a:extLst>
              <a:ext uri="{FF2B5EF4-FFF2-40B4-BE49-F238E27FC236}">
                <a16:creationId xmlns:a16="http://schemas.microsoft.com/office/drawing/2014/main" id="{A5CBCFE4-8BCF-E24E-AE08-D841580825C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4F2C32E-D161-2D4D-83CC-116380BF61F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27D1E0FD-5AEE-C645-AA9B-8DE081CD162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9572C9AF-D52B-0B4A-AA1D-61389843C96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DF32AE9-402E-46D2-B3B0-F4D75A41D20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4339FC6-81F6-4172-9DDC-E245B08A36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34793F89-5299-4D65-A4F5-BE275B68C2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a16="http://schemas.microsoft.com/office/drawing/2014/main" id="{9297DF47-B63C-4B00-B8D4-20EA59766D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F2AD666-6D0A-4330-B91D-EF5E8FF1C391}" type="slidenum">
              <a:rPr lang="en-US" altLang="en-US" smtClean="0"/>
              <a:pPr>
                <a:spcBef>
                  <a:spcPct val="0"/>
                </a:spcBef>
              </a:pPr>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331F9051-C8DC-47DA-91A9-3ECEBC6966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278869C1-05F4-4AC9-A163-C7CEC4F8B2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a:extLst>
              <a:ext uri="{FF2B5EF4-FFF2-40B4-BE49-F238E27FC236}">
                <a16:creationId xmlns:a16="http://schemas.microsoft.com/office/drawing/2014/main" id="{6497C58B-E22C-4BD5-B970-4A4B8BA83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54BC388-8564-4C15-B96A-37F87E916F99}" type="slidenum">
              <a:rPr lang="en-US" altLang="en-US" smtClean="0"/>
              <a:pPr>
                <a:spcBef>
                  <a:spcPct val="0"/>
                </a:spcBef>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A58FFDF-59C9-48EE-AF76-E065253359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C837ABF-0343-474D-A948-B531E058FB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a:extLst>
              <a:ext uri="{FF2B5EF4-FFF2-40B4-BE49-F238E27FC236}">
                <a16:creationId xmlns:a16="http://schemas.microsoft.com/office/drawing/2014/main" id="{CD2FB03A-D6B8-4CAF-90BC-4FB07CFE89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F0F1D43-BF3B-4534-B755-AADEC4AEB5B4}" type="slidenum">
              <a:rPr lang="en-US" altLang="en-US" smtClean="0"/>
              <a:pPr>
                <a:spcBef>
                  <a:spcPct val="0"/>
                </a:spcBef>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9AF1912-F67B-4D71-B75D-E9FECC1A83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4016D2AF-3733-408A-A5DB-C8D312A94C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7DEEB5F6-7B99-42B5-8E69-3014D5BA6A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C13390A-891C-4858-BA77-D387B5C6D547}" type="slidenum">
              <a:rPr lang="en-US" altLang="en-US" smtClean="0"/>
              <a:pPr>
                <a:spcBef>
                  <a:spcPct val="0"/>
                </a:spcBef>
              </a:pPr>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1">
    <p:spTree>
      <p:nvGrpSpPr>
        <p:cNvPr id="1" name=""/>
        <p:cNvGrpSpPr/>
        <p:nvPr/>
      </p:nvGrpSpPr>
      <p:grpSpPr>
        <a:xfrm>
          <a:off x="0" y="0"/>
          <a:ext cx="0" cy="0"/>
          <a:chOff x="0" y="0"/>
          <a:chExt cx="0" cy="0"/>
        </a:xfrm>
      </p:grpSpPr>
      <p:pic>
        <p:nvPicPr>
          <p:cNvPr id="5" name="Picture 1" descr="main-mall.fixed.jpg">
            <a:extLst>
              <a:ext uri="{FF2B5EF4-FFF2-40B4-BE49-F238E27FC236}">
                <a16:creationId xmlns:a16="http://schemas.microsoft.com/office/drawing/2014/main" id="{29CE7228-34FC-4760-AACB-91BA57088F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01F67F7-5C74-40AC-8BFD-314806AC6037}"/>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3576155A-F88D-4E84-BAB4-379147C7C14B}"/>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11" name="Picture 3" descr="s4b282c2015.png">
            <a:extLst>
              <a:ext uri="{FF2B5EF4-FFF2-40B4-BE49-F238E27FC236}">
                <a16:creationId xmlns:a16="http://schemas.microsoft.com/office/drawing/2014/main" id="{41F7BFA5-4BDB-4DBE-B50D-0E53396E5C9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dirty="0"/>
              <a:t>Edit Master text styles</a:t>
            </a:r>
          </a:p>
        </p:txBody>
      </p:sp>
      <p:sp>
        <p:nvSpPr>
          <p:cNvPr id="8"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9"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84840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Slide - 3">
    <p:spTree>
      <p:nvGrpSpPr>
        <p:cNvPr id="1" name=""/>
        <p:cNvGrpSpPr/>
        <p:nvPr/>
      </p:nvGrpSpPr>
      <p:grpSpPr>
        <a:xfrm>
          <a:off x="0" y="0"/>
          <a:ext cx="0" cy="0"/>
          <a:chOff x="0" y="0"/>
          <a:chExt cx="0" cy="0"/>
        </a:xfrm>
      </p:grpSpPr>
      <p:pic>
        <p:nvPicPr>
          <p:cNvPr id="4" name="Picture 1" descr="MOA Evening-047.jpg">
            <a:extLst>
              <a:ext uri="{FF2B5EF4-FFF2-40B4-BE49-F238E27FC236}">
                <a16:creationId xmlns:a16="http://schemas.microsoft.com/office/drawing/2014/main" id="{C07E04CB-C659-4266-8D52-04FB3CBC27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52A3CDB-73D5-4E2F-AB8B-EE577DEEA777}"/>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A3ED1430-1EB6-45ED-B924-609E7C6FDA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0F3A7987-928E-4F55-9F2D-99CE4E199332}"/>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CB115A4-17E5-43D6-905B-FFC1237C8BA5}"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dirty="0">
              <a:solidFill>
                <a:srgbClr val="FFFFFF"/>
              </a:solidFill>
              <a:cs typeface="Arial" panose="020B0604020202020204" pitchFamily="34" charset="0"/>
            </a:endParaRPr>
          </a:p>
        </p:txBody>
      </p:sp>
      <p:sp>
        <p:nvSpPr>
          <p:cNvPr id="50" name="Text Placeholder 11">
            <a:extLst>
              <a:ext uri="{FF2B5EF4-FFF2-40B4-BE49-F238E27FC236}">
                <a16:creationId xmlns:a16="http://schemas.microsoft.com/office/drawing/2014/main" id="{67998AF1-4272-43B3-806A-CE924AFC6F0E}"/>
              </a:ext>
            </a:extLst>
          </p:cNvPr>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51" name="Text Placeholder 2">
            <a:extLst>
              <a:ext uri="{FF2B5EF4-FFF2-40B4-BE49-F238E27FC236}">
                <a16:creationId xmlns:a16="http://schemas.microsoft.com/office/drawing/2014/main" id="{7FBD5B1D-2304-4F11-8A56-07DA6D510062}"/>
              </a:ext>
            </a:extLst>
          </p:cNvPr>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FA4F6000-178B-4AC8-BD01-328BEBFD5201}"/>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7860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Slide - 4">
    <p:spTree>
      <p:nvGrpSpPr>
        <p:cNvPr id="1" name=""/>
        <p:cNvGrpSpPr/>
        <p:nvPr/>
      </p:nvGrpSpPr>
      <p:grpSpPr>
        <a:xfrm>
          <a:off x="0" y="0"/>
          <a:ext cx="0" cy="0"/>
          <a:chOff x="0" y="0"/>
          <a:chExt cx="0" cy="0"/>
        </a:xfrm>
      </p:grpSpPr>
      <p:pic>
        <p:nvPicPr>
          <p:cNvPr id="4" name="Picture 1" descr="19468908073_a6d2e240c9_k.jpg">
            <a:extLst>
              <a:ext uri="{FF2B5EF4-FFF2-40B4-BE49-F238E27FC236}">
                <a16:creationId xmlns:a16="http://schemas.microsoft.com/office/drawing/2014/main" id="{67957B0E-BF42-461E-8426-40AF876FA0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C7721E1-0E5A-4AA2-B804-19CDE6A8FF72}"/>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360570B5-FBD4-43DC-B2A6-5C54074268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71F0EBA8-69C4-457C-BFC6-1E7FF754728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C5729AF7-BEE5-4ABF-9A67-304E3B23AC62}"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12"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8"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622D1ABB-61AF-4AB4-AE24-C3A118EE7D3E}"/>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373307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Slide - 5">
    <p:spTree>
      <p:nvGrpSpPr>
        <p:cNvPr id="1" name=""/>
        <p:cNvGrpSpPr/>
        <p:nvPr/>
      </p:nvGrpSpPr>
      <p:grpSpPr>
        <a:xfrm>
          <a:off x="0" y="0"/>
          <a:ext cx="0" cy="0"/>
          <a:chOff x="0" y="0"/>
          <a:chExt cx="0" cy="0"/>
        </a:xfrm>
      </p:grpSpPr>
      <p:pic>
        <p:nvPicPr>
          <p:cNvPr id="4" name="Picture 1" descr="20081969092_d77b6aa5ab_o.jpg">
            <a:extLst>
              <a:ext uri="{FF2B5EF4-FFF2-40B4-BE49-F238E27FC236}">
                <a16:creationId xmlns:a16="http://schemas.microsoft.com/office/drawing/2014/main" id="{22C9E1D6-3988-4264-A371-D428240E2B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0"/>
            <a:ext cx="90011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B6FB47-9BF8-465E-944F-FE54DACDE06A}"/>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3" descr="s4b282c2015.png">
            <a:extLst>
              <a:ext uri="{FF2B5EF4-FFF2-40B4-BE49-F238E27FC236}">
                <a16:creationId xmlns:a16="http://schemas.microsoft.com/office/drawing/2014/main" id="{6B3155E2-7D10-4935-9225-CDF616C2E8B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4">
            <a:extLst>
              <a:ext uri="{FF2B5EF4-FFF2-40B4-BE49-F238E27FC236}">
                <a16:creationId xmlns:a16="http://schemas.microsoft.com/office/drawing/2014/main" id="{B521E596-6FD1-4024-9A46-6660D9500361}"/>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2607671-958E-4089-A942-DC0BC5FABBDF}"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7"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8"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94C083B5-F4AC-4BD7-9D3A-C0C4770B8807}"/>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1988437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F7F39EB-BE5D-4567-8DD5-2D0F3D79186E}"/>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C2BCD37-4151-4926-B4E5-3401E3CF2A74}"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5" name="Picture 3" descr="s4b282c2015.png">
            <a:extLst>
              <a:ext uri="{FF2B5EF4-FFF2-40B4-BE49-F238E27FC236}">
                <a16:creationId xmlns:a16="http://schemas.microsoft.com/office/drawing/2014/main" id="{D17E10AB-5A0E-4848-ADC4-020C6647CE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84188"/>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a:extLst>
              <a:ext uri="{FF2B5EF4-FFF2-40B4-BE49-F238E27FC236}">
                <a16:creationId xmlns:a16="http://schemas.microsoft.com/office/drawing/2014/main" id="{F2FBD3A5-4E60-42D2-85F1-0D00FCA9BD08}"/>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3425696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s Slide - 2">
    <p:bg>
      <p:bgPr>
        <a:solidFill>
          <a:srgbClr val="001835"/>
        </a:solidFill>
        <a:effectLst/>
      </p:bgPr>
    </p:bg>
    <p:spTree>
      <p:nvGrpSpPr>
        <p:cNvPr id="1" name=""/>
        <p:cNvGrpSpPr/>
        <p:nvPr/>
      </p:nvGrpSpPr>
      <p:grpSpPr>
        <a:xfrm>
          <a:off x="0" y="0"/>
          <a:ext cx="0" cy="0"/>
          <a:chOff x="0" y="0"/>
          <a:chExt cx="0" cy="0"/>
        </a:xfrm>
      </p:grpSpPr>
      <p:sp>
        <p:nvSpPr>
          <p:cNvPr id="4" name="Text Placeholder 14">
            <a:extLst>
              <a:ext uri="{FF2B5EF4-FFF2-40B4-BE49-F238E27FC236}">
                <a16:creationId xmlns:a16="http://schemas.microsoft.com/office/drawing/2014/main" id="{9087D80A-749A-4F9C-A06B-E1356024FA1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56A51F6-9431-4385-8D1B-6F1B790CF7A2}"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5" name="Picture 2" descr="2014_logo_only_reverse.png">
            <a:extLst>
              <a:ext uri="{FF2B5EF4-FFF2-40B4-BE49-F238E27FC236}">
                <a16:creationId xmlns:a16="http://schemas.microsoft.com/office/drawing/2014/main" id="{D967463E-5789-4DBC-8334-014864A6C6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BCBEBC77-AB18-4D78-85DA-E5C6661D0630}"/>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0" y="4550643"/>
            <a:ext cx="2571428" cy="592856"/>
          </a:xfrm>
          <a:prstGeom prst="rect">
            <a:avLst/>
          </a:prstGeom>
          <a:noFill/>
          <a:ln>
            <a:noFill/>
          </a:ln>
        </p:spPr>
      </p:pic>
      <p:sp>
        <p:nvSpPr>
          <p:cNvPr id="3" name="Footer Placeholder 2">
            <a:extLst>
              <a:ext uri="{FF2B5EF4-FFF2-40B4-BE49-F238E27FC236}">
                <a16:creationId xmlns:a16="http://schemas.microsoft.com/office/drawing/2014/main" id="{929AB57D-A31D-43A1-8C1C-66CC2EC38BB2}"/>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4260506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19468908073_a6d2e240c9_k.jpg">
            <a:extLst>
              <a:ext uri="{FF2B5EF4-FFF2-40B4-BE49-F238E27FC236}">
                <a16:creationId xmlns:a16="http://schemas.microsoft.com/office/drawing/2014/main" id="{4A55DB95-5435-43D9-9EFF-4CB0392825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88522DF-BEB4-48C3-9A0B-8CD6CB75D8BD}"/>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F99260D2-0E77-4418-AAE1-C72284EEC9F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612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20089915475_1cd74fac37_o.jpg">
            <a:extLst>
              <a:ext uri="{FF2B5EF4-FFF2-40B4-BE49-F238E27FC236}">
                <a16:creationId xmlns:a16="http://schemas.microsoft.com/office/drawing/2014/main" id="{08D866D5-3543-4F84-A11B-0628C2D1EF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22BFCC6-8BA9-4602-8B73-77947A63399C}"/>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207EE121-B6E9-4305-9F4E-99135C675F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191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 3">
    <p:spTree>
      <p:nvGrpSpPr>
        <p:cNvPr id="1" name=""/>
        <p:cNvGrpSpPr/>
        <p:nvPr/>
      </p:nvGrpSpPr>
      <p:grpSpPr>
        <a:xfrm>
          <a:off x="0" y="0"/>
          <a:ext cx="0" cy="0"/>
          <a:chOff x="0" y="0"/>
          <a:chExt cx="0" cy="0"/>
        </a:xfrm>
      </p:grpSpPr>
      <p:pic>
        <p:nvPicPr>
          <p:cNvPr id="2" name="Picture 1" descr="31900255798_3e8cac60e0_o.jpg">
            <a:extLst>
              <a:ext uri="{FF2B5EF4-FFF2-40B4-BE49-F238E27FC236}">
                <a16:creationId xmlns:a16="http://schemas.microsoft.com/office/drawing/2014/main" id="{FE442B59-7BC0-43FC-9C96-738550EF00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DE02CC8-8A7B-48EC-AA38-3A2F94BB9B16}"/>
              </a:ext>
            </a:extLst>
          </p:cNvPr>
          <p:cNvSpPr/>
          <p:nvPr userDrawn="1"/>
        </p:nvSpPr>
        <p:spPr>
          <a:xfrm>
            <a:off x="0" y="1131888"/>
            <a:ext cx="4716463" cy="1079500"/>
          </a:xfrm>
          <a:prstGeom prst="rect">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UBC_2016_Signature_Wide_282.png">
            <a:extLst>
              <a:ext uri="{FF2B5EF4-FFF2-40B4-BE49-F238E27FC236}">
                <a16:creationId xmlns:a16="http://schemas.microsoft.com/office/drawing/2014/main" id="{A4406A62-8222-478D-905F-FF63F7837E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9738" y="1439863"/>
            <a:ext cx="389572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982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sual Identity Colour Palette">
    <p:bg>
      <p:bgPr>
        <a:solidFill>
          <a:srgbClr val="001835"/>
        </a:solidFill>
        <a:effectLst/>
      </p:bgPr>
    </p:bg>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72370806-BE21-47F4-A8FC-16F68177576C}"/>
              </a:ext>
            </a:extLst>
          </p:cNvPr>
          <p:cNvGraphicFramePr>
            <a:graphicFrameLocks noChangeAspect="1"/>
          </p:cNvGraphicFramePr>
          <p:nvPr userDrawn="1">
            <p:extLst>
              <p:ext uri="{D42A27DB-BD31-4B8C-83A1-F6EECF244321}">
                <p14:modId xmlns:p14="http://schemas.microsoft.com/office/powerpoint/2010/main" val="1682768548"/>
              </p:ext>
            </p:extLst>
          </p:nvPr>
        </p:nvGraphicFramePr>
        <p:xfrm>
          <a:off x="0" y="0"/>
          <a:ext cx="6660232" cy="5146452"/>
        </p:xfrm>
        <a:graphic>
          <a:graphicData uri="http://schemas.openxmlformats.org/presentationml/2006/ole">
            <mc:AlternateContent xmlns:mc="http://schemas.openxmlformats.org/markup-compatibility/2006">
              <mc:Choice xmlns:v="urn:schemas-microsoft-com:vml" Requires="v">
                <p:oleObj spid="_x0000_s57397" name="Acrobat Document" r:id="rId3" imgW="7543519" imgH="5828904" progId="Acrobat.Document.DC">
                  <p:embed/>
                </p:oleObj>
              </mc:Choice>
              <mc:Fallback>
                <p:oleObj name="Acrobat Document" r:id="rId3" imgW="7543519" imgH="5828904" progId="Acrobat.Document.DC">
                  <p:embed/>
                  <p:pic>
                    <p:nvPicPr>
                      <p:cNvPr id="6" name="Object 5">
                        <a:extLst>
                          <a:ext uri="{FF2B5EF4-FFF2-40B4-BE49-F238E27FC236}">
                            <a16:creationId xmlns:a16="http://schemas.microsoft.com/office/drawing/2014/main" id="{84FFC932-BE4B-417E-8F27-24D873007884}"/>
                          </a:ext>
                        </a:extLst>
                      </p:cNvPr>
                      <p:cNvPicPr/>
                      <p:nvPr/>
                    </p:nvPicPr>
                    <p:blipFill>
                      <a:blip r:embed="rId4"/>
                      <a:stretch>
                        <a:fillRect/>
                      </a:stretch>
                    </p:blipFill>
                    <p:spPr>
                      <a:xfrm>
                        <a:off x="0" y="0"/>
                        <a:ext cx="6660232" cy="5146452"/>
                      </a:xfrm>
                      <a:prstGeom prst="rect">
                        <a:avLst/>
                      </a:prstGeom>
                    </p:spPr>
                  </p:pic>
                </p:oleObj>
              </mc:Fallback>
            </mc:AlternateContent>
          </a:graphicData>
        </a:graphic>
      </p:graphicFrame>
    </p:spTree>
    <p:extLst>
      <p:ext uri="{BB962C8B-B14F-4D97-AF65-F5344CB8AC3E}">
        <p14:creationId xmlns:p14="http://schemas.microsoft.com/office/powerpoint/2010/main" val="261331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2">
    <p:spTree>
      <p:nvGrpSpPr>
        <p:cNvPr id="1" name=""/>
        <p:cNvGrpSpPr/>
        <p:nvPr/>
      </p:nvGrpSpPr>
      <p:grpSpPr>
        <a:xfrm>
          <a:off x="0" y="0"/>
          <a:ext cx="0" cy="0"/>
          <a:chOff x="0" y="0"/>
          <a:chExt cx="0" cy="0"/>
        </a:xfrm>
      </p:grpSpPr>
      <p:pic>
        <p:nvPicPr>
          <p:cNvPr id="5" name="Picture 1" descr="31900253528_e638090e1d_o.jpg">
            <a:extLst>
              <a:ext uri="{FF2B5EF4-FFF2-40B4-BE49-F238E27FC236}">
                <a16:creationId xmlns:a16="http://schemas.microsoft.com/office/drawing/2014/main" id="{8FB56E4D-0D12-4E93-8D71-CD5EFA1A9E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C4C190C-BBED-4CA1-B134-973B2607A8D5}"/>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D11E0E59-131E-4DC6-B214-5CDA5DF44C76}"/>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3" descr="s4b282c2015.png">
            <a:extLst>
              <a:ext uri="{FF2B5EF4-FFF2-40B4-BE49-F238E27FC236}">
                <a16:creationId xmlns:a16="http://schemas.microsoft.com/office/drawing/2014/main" id="{2A70F9B0-C894-47AC-BFAC-3ED2C8A98D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a:t>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88636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3">
    <p:spTree>
      <p:nvGrpSpPr>
        <p:cNvPr id="1" name=""/>
        <p:cNvGrpSpPr/>
        <p:nvPr/>
      </p:nvGrpSpPr>
      <p:grpSpPr>
        <a:xfrm>
          <a:off x="0" y="0"/>
          <a:ext cx="0" cy="0"/>
          <a:chOff x="0" y="0"/>
          <a:chExt cx="0" cy="0"/>
        </a:xfrm>
      </p:grpSpPr>
      <p:pic>
        <p:nvPicPr>
          <p:cNvPr id="5" name="Picture 1" descr="19468908073_a6d2e240c9_k.jpg">
            <a:extLst>
              <a:ext uri="{FF2B5EF4-FFF2-40B4-BE49-F238E27FC236}">
                <a16:creationId xmlns:a16="http://schemas.microsoft.com/office/drawing/2014/main" id="{B9B19BDB-E0CC-436E-B5CA-7C85065B38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8AD5C73-EFE0-46CC-95EC-7453F905C98F}"/>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CA081CBC-CE27-429C-9B4F-C110740D8D09}"/>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9" name="Picture 3" descr="s4b282c2015.png">
            <a:extLst>
              <a:ext uri="{FF2B5EF4-FFF2-40B4-BE49-F238E27FC236}">
                <a16:creationId xmlns:a16="http://schemas.microsoft.com/office/drawing/2014/main" id="{FD45AE28-41D7-460D-ACB9-2DC505D72B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dirty="0"/>
              <a:t>Edit Master text styles</a:t>
            </a:r>
          </a:p>
        </p:txBody>
      </p:sp>
      <p:sp>
        <p:nvSpPr>
          <p:cNvPr id="14"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5"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11361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4">
    <p:spTree>
      <p:nvGrpSpPr>
        <p:cNvPr id="1" name=""/>
        <p:cNvGrpSpPr/>
        <p:nvPr/>
      </p:nvGrpSpPr>
      <p:grpSpPr>
        <a:xfrm>
          <a:off x="0" y="0"/>
          <a:ext cx="0" cy="0"/>
          <a:chOff x="0" y="0"/>
          <a:chExt cx="0" cy="0"/>
        </a:xfrm>
      </p:grpSpPr>
      <p:pic>
        <p:nvPicPr>
          <p:cNvPr id="5" name="Picture 1" descr="33734603791_87ba8475ca_o.jpg">
            <a:extLst>
              <a:ext uri="{FF2B5EF4-FFF2-40B4-BE49-F238E27FC236}">
                <a16:creationId xmlns:a16="http://schemas.microsoft.com/office/drawing/2014/main" id="{76C58585-561C-4BC1-B499-395C170901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350"/>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D817789-450C-4781-B3B4-50BA62F0D138}"/>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F63A8A3A-8E04-4A8F-90C5-BFD68BF0819B}"/>
              </a:ext>
            </a:extLst>
          </p:cNvPr>
          <p:cNvSpPr/>
          <p:nvPr userDrawn="1"/>
        </p:nvSpPr>
        <p:spPr>
          <a:xfrm>
            <a:off x="-107950" y="1131888"/>
            <a:ext cx="6122988" cy="2735262"/>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8" name="Picture 3" descr="s4b282c2015.png">
            <a:extLst>
              <a:ext uri="{FF2B5EF4-FFF2-40B4-BE49-F238E27FC236}">
                <a16:creationId xmlns:a16="http://schemas.microsoft.com/office/drawing/2014/main" id="{154F1EF7-E8FB-4AEF-83FC-DF1EA191287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8"/>
          <p:cNvSpPr>
            <a:spLocks noGrp="1"/>
          </p:cNvSpPr>
          <p:nvPr>
            <p:ph type="body" sz="quarter" idx="11"/>
          </p:nvPr>
        </p:nvSpPr>
        <p:spPr>
          <a:xfrm>
            <a:off x="365587" y="1332646"/>
            <a:ext cx="5430376" cy="1671152"/>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0C2344"/>
                </a:solidFill>
                <a:latin typeface="Arial"/>
                <a:cs typeface="Arial"/>
              </a:defRPr>
            </a:lvl1pPr>
          </a:lstStyle>
          <a:p>
            <a:pPr lvl="0"/>
            <a:r>
              <a:rPr lang="en-US" dirty="0"/>
              <a:t>Edit Master text styles</a:t>
            </a:r>
          </a:p>
        </p:txBody>
      </p:sp>
      <p:sp>
        <p:nvSpPr>
          <p:cNvPr id="13" name="Text Placeholder 14"/>
          <p:cNvSpPr>
            <a:spLocks noGrp="1"/>
          </p:cNvSpPr>
          <p:nvPr>
            <p:ph type="body" sz="quarter" idx="12"/>
          </p:nvPr>
        </p:nvSpPr>
        <p:spPr>
          <a:xfrm>
            <a:off x="365760" y="3003798"/>
            <a:ext cx="5430203" cy="321394"/>
          </a:xfrm>
          <a:prstGeom prst="rect">
            <a:avLst/>
          </a:prstGeom>
        </p:spPr>
        <p:txBody>
          <a:bodyPr vert="horz" lIns="0" tIns="0" rIns="0" bIns="0"/>
          <a:lstStyle>
            <a:lvl1pPr marL="0" indent="0">
              <a:buNone/>
              <a:defRPr sz="1800" b="0" i="0" kern="0" spc="3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
        <p:nvSpPr>
          <p:cNvPr id="14" name="Text Placeholder 14"/>
          <p:cNvSpPr>
            <a:spLocks noGrp="1"/>
          </p:cNvSpPr>
          <p:nvPr>
            <p:ph type="body" sz="quarter" idx="13"/>
          </p:nvPr>
        </p:nvSpPr>
        <p:spPr>
          <a:xfrm>
            <a:off x="365760" y="3507854"/>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US"/>
              <a:t>Edit Master text styles</a:t>
            </a:r>
          </a:p>
        </p:txBody>
      </p:sp>
    </p:spTree>
    <p:extLst>
      <p:ext uri="{BB962C8B-B14F-4D97-AF65-F5344CB8AC3E}">
        <p14:creationId xmlns:p14="http://schemas.microsoft.com/office/powerpoint/2010/main" val="2513166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bsection Slide - 1">
    <p:spTree>
      <p:nvGrpSpPr>
        <p:cNvPr id="1" name=""/>
        <p:cNvGrpSpPr/>
        <p:nvPr/>
      </p:nvGrpSpPr>
      <p:grpSpPr>
        <a:xfrm>
          <a:off x="0" y="0"/>
          <a:ext cx="0" cy="0"/>
          <a:chOff x="0" y="0"/>
          <a:chExt cx="0" cy="0"/>
        </a:xfrm>
      </p:grpSpPr>
      <p:pic>
        <p:nvPicPr>
          <p:cNvPr id="3" name="Picture 1" descr="19467264904_bdb80a731c_o.jpg">
            <a:extLst>
              <a:ext uri="{FF2B5EF4-FFF2-40B4-BE49-F238E27FC236}">
                <a16:creationId xmlns:a16="http://schemas.microsoft.com/office/drawing/2014/main" id="{1EC8CE41-75F4-443D-A275-B3BFD414D5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F816D99-9360-4B70-AAA5-85EDAC63E90F}"/>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CE662467-2A06-46A2-8AD6-245679F9A670}"/>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9" descr="s4b282c2015.png">
            <a:extLst>
              <a:ext uri="{FF2B5EF4-FFF2-40B4-BE49-F238E27FC236}">
                <a16:creationId xmlns:a16="http://schemas.microsoft.com/office/drawing/2014/main" id="{22F8AE09-A900-4BC3-9BB8-5C229A90149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291D32A0-5071-4DCC-B7E6-081DE7D3A166}"/>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B21C9C6-1546-457E-8EC0-3882A18F2942}"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26"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dirty="0"/>
              <a:t>Edit Master text styles</a:t>
            </a:r>
          </a:p>
        </p:txBody>
      </p:sp>
    </p:spTree>
    <p:extLst>
      <p:ext uri="{BB962C8B-B14F-4D97-AF65-F5344CB8AC3E}">
        <p14:creationId xmlns:p14="http://schemas.microsoft.com/office/powerpoint/2010/main" val="1561458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bsection Slide - 2">
    <p:spTree>
      <p:nvGrpSpPr>
        <p:cNvPr id="1" name=""/>
        <p:cNvGrpSpPr/>
        <p:nvPr/>
      </p:nvGrpSpPr>
      <p:grpSpPr>
        <a:xfrm>
          <a:off x="0" y="0"/>
          <a:ext cx="0" cy="0"/>
          <a:chOff x="0" y="0"/>
          <a:chExt cx="0" cy="0"/>
        </a:xfrm>
      </p:grpSpPr>
      <p:pic>
        <p:nvPicPr>
          <p:cNvPr id="3" name="Picture 1" descr="MOA Evening-032.jpg">
            <a:extLst>
              <a:ext uri="{FF2B5EF4-FFF2-40B4-BE49-F238E27FC236}">
                <a16:creationId xmlns:a16="http://schemas.microsoft.com/office/drawing/2014/main" id="{2BF71CA1-7439-4171-9491-328B73D6DC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9E8E0AC-5472-4F47-863A-6F9D2200F994}"/>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43505E37-EE9F-48B4-9BD4-CDA31F1E4507}"/>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4" descr="s4b282c2015.png">
            <a:extLst>
              <a:ext uri="{FF2B5EF4-FFF2-40B4-BE49-F238E27FC236}">
                <a16:creationId xmlns:a16="http://schemas.microsoft.com/office/drawing/2014/main" id="{C4CCEC91-2404-4F54-B3A5-F6C9AEEB00B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4BE784EE-DEE4-4111-ACAC-29DE32280F69}"/>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D7EA122-A1AE-435F-AA9C-6F7FCC29E66F}"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dirty="0">
              <a:solidFill>
                <a:srgbClr val="FFFFFF"/>
              </a:solidFill>
              <a:latin typeface="Whitney Book" pitchFamily="2" charset="0"/>
            </a:endParaRPr>
          </a:p>
        </p:txBody>
      </p:sp>
      <p:sp>
        <p:nvSpPr>
          <p:cNvPr id="9"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229536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ubsection Slide - 3">
    <p:spTree>
      <p:nvGrpSpPr>
        <p:cNvPr id="1" name=""/>
        <p:cNvGrpSpPr/>
        <p:nvPr/>
      </p:nvGrpSpPr>
      <p:grpSpPr>
        <a:xfrm>
          <a:off x="0" y="0"/>
          <a:ext cx="0" cy="0"/>
          <a:chOff x="0" y="0"/>
          <a:chExt cx="0" cy="0"/>
        </a:xfrm>
      </p:grpSpPr>
      <p:pic>
        <p:nvPicPr>
          <p:cNvPr id="3" name="Picture 1" descr="20063615986_7c97fbf65b_o.jpg">
            <a:extLst>
              <a:ext uri="{FF2B5EF4-FFF2-40B4-BE49-F238E27FC236}">
                <a16:creationId xmlns:a16="http://schemas.microsoft.com/office/drawing/2014/main" id="{91C00A88-7726-4693-9344-469275ADA1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2AAE0C3-0FA4-47C0-B878-F7174704C323}"/>
              </a:ext>
            </a:extLst>
          </p:cNvPr>
          <p:cNvSpPr/>
          <p:nvPr userDrawn="1"/>
        </p:nvSpPr>
        <p:spPr>
          <a:xfrm>
            <a:off x="0" y="1131888"/>
            <a:ext cx="6015038" cy="1131887"/>
          </a:xfrm>
          <a:prstGeom prst="rect">
            <a:avLst/>
          </a:prstGeom>
          <a:solidFill>
            <a:srgbClr val="FFFFF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7E7140C7-CB87-4829-AEAC-12FA066BC744}"/>
              </a:ext>
            </a:extLst>
          </p:cNvPr>
          <p:cNvSpPr/>
          <p:nvPr userDrawn="1"/>
        </p:nvSpPr>
        <p:spPr>
          <a:xfrm>
            <a:off x="8243888" y="1131888"/>
            <a:ext cx="900112" cy="1131887"/>
          </a:xfrm>
          <a:prstGeom prst="rect">
            <a:avLst/>
          </a:prstGeom>
          <a:solidFill>
            <a:srgbClr val="FFFFFF">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6" name="Picture 4" descr="s4b282c2015.png">
            <a:extLst>
              <a:ext uri="{FF2B5EF4-FFF2-40B4-BE49-F238E27FC236}">
                <a16:creationId xmlns:a16="http://schemas.microsoft.com/office/drawing/2014/main" id="{A4F03401-FCE2-47FA-9432-E848527D412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9638"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4">
            <a:extLst>
              <a:ext uri="{FF2B5EF4-FFF2-40B4-BE49-F238E27FC236}">
                <a16:creationId xmlns:a16="http://schemas.microsoft.com/office/drawing/2014/main" id="{9397FBD7-CBD6-47B9-8AB7-D5AB63E14B5D}"/>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8D216A5-D9E6-48D5-AB67-595EBD896EE4}" type="slidenum">
              <a:rPr lang="en-US" altLang="en-US" sz="900" smtClean="0">
                <a:solidFill>
                  <a:srgbClr val="FFFFFF"/>
                </a:solidFill>
                <a:latin typeface="Whitney Book" pitchFamily="2"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2" charset="0"/>
            </a:endParaRPr>
          </a:p>
        </p:txBody>
      </p:sp>
      <p:sp>
        <p:nvSpPr>
          <p:cNvPr id="8" name="Text Placeholder 18"/>
          <p:cNvSpPr>
            <a:spLocks noGrp="1"/>
          </p:cNvSpPr>
          <p:nvPr>
            <p:ph type="body" sz="quarter" idx="11"/>
          </p:nvPr>
        </p:nvSpPr>
        <p:spPr>
          <a:xfrm>
            <a:off x="365587" y="1275606"/>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0C2344"/>
                </a:solidFill>
                <a:latin typeface="Arial"/>
                <a:cs typeface="Arial"/>
              </a:defRPr>
            </a:lvl1pPr>
          </a:lstStyle>
          <a:p>
            <a:pPr lvl="0"/>
            <a:r>
              <a:rPr lang="en-US"/>
              <a:t>Edit Master text styles</a:t>
            </a:r>
          </a:p>
        </p:txBody>
      </p:sp>
    </p:spTree>
    <p:extLst>
      <p:ext uri="{BB962C8B-B14F-4D97-AF65-F5344CB8AC3E}">
        <p14:creationId xmlns:p14="http://schemas.microsoft.com/office/powerpoint/2010/main" val="89865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py Slide - 1">
    <p:spTree>
      <p:nvGrpSpPr>
        <p:cNvPr id="1" name=""/>
        <p:cNvGrpSpPr/>
        <p:nvPr/>
      </p:nvGrpSpPr>
      <p:grpSpPr>
        <a:xfrm>
          <a:off x="0" y="0"/>
          <a:ext cx="0" cy="0"/>
          <a:chOff x="0" y="0"/>
          <a:chExt cx="0" cy="0"/>
        </a:xfrm>
      </p:grpSpPr>
      <p:pic>
        <p:nvPicPr>
          <p:cNvPr id="4" name="Picture 1" descr="s4b282c2015.png">
            <a:extLst>
              <a:ext uri="{FF2B5EF4-FFF2-40B4-BE49-F238E27FC236}">
                <a16:creationId xmlns:a16="http://schemas.microsoft.com/office/drawing/2014/main" id="{46C50D39-5DF0-4554-8998-2D5A9AD716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FA096AFB-7A32-4D81-AB3F-622DC8D20F88}"/>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43D6B12F-FEA4-4A92-8160-1A1E4878BFA0}"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dirty="0">
              <a:cs typeface="Arial" panose="020B0604020202020204" pitchFamily="34" charset="0"/>
            </a:endParaRPr>
          </a:p>
        </p:txBody>
      </p:sp>
      <p:sp>
        <p:nvSpPr>
          <p:cNvPr id="9"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a:t>Edit Master text styles</a:t>
            </a:r>
          </a:p>
        </p:txBody>
      </p:sp>
      <p:sp>
        <p:nvSpPr>
          <p:cNvPr id="10"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rgbClr val="0C2344"/>
                </a:solidFill>
              </a:defRPr>
            </a:lvl1pPr>
            <a:lvl2pPr marL="0" indent="-180000">
              <a:lnSpc>
                <a:spcPct val="130000"/>
              </a:lnSpc>
              <a:spcBef>
                <a:spcPts val="0"/>
              </a:spcBef>
              <a:buFont typeface="Arial"/>
              <a:buChar char="•"/>
              <a:defRPr sz="1500">
                <a:solidFill>
                  <a:srgbClr val="0C2344"/>
                </a:solidFill>
              </a:defRPr>
            </a:lvl2pPr>
            <a:lvl3pPr marL="540000" indent="-180000">
              <a:lnSpc>
                <a:spcPct val="130000"/>
              </a:lnSpc>
              <a:spcBef>
                <a:spcPts val="0"/>
              </a:spcBef>
              <a:defRPr sz="1500">
                <a:solidFill>
                  <a:srgbClr val="0C2344"/>
                </a:solidFill>
              </a:defRPr>
            </a:lvl3pPr>
            <a:lvl4pPr marL="900000" indent="-180000">
              <a:lnSpc>
                <a:spcPct val="130000"/>
              </a:lnSpc>
              <a:spcBef>
                <a:spcPts val="0"/>
              </a:spcBef>
              <a:buFont typeface="Arial"/>
              <a:buChar char="•"/>
              <a:defRPr sz="1500">
                <a:solidFill>
                  <a:srgbClr val="0C2344"/>
                </a:solidFill>
              </a:defRPr>
            </a:lvl4pPr>
            <a:lvl5pPr marL="1260000" indent="-180000">
              <a:lnSpc>
                <a:spcPct val="130000"/>
              </a:lnSpc>
              <a:spcBef>
                <a:spcPts val="0"/>
              </a:spcBef>
              <a:buFont typeface="Arial"/>
              <a:buChar char="•"/>
              <a:defRPr sz="1500">
                <a:solidFill>
                  <a:srgbClr val="0C234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72634FE1-AD7F-4B8A-95C7-510C86B23ED2}"/>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48913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Slide - 2">
    <p:bg>
      <p:bgPr>
        <a:solidFill>
          <a:srgbClr val="001835"/>
        </a:solidFill>
        <a:effectLst/>
      </p:bgPr>
    </p:bg>
    <p:spTree>
      <p:nvGrpSpPr>
        <p:cNvPr id="1" name=""/>
        <p:cNvGrpSpPr/>
        <p:nvPr/>
      </p:nvGrpSpPr>
      <p:grpSpPr>
        <a:xfrm>
          <a:off x="0" y="0"/>
          <a:ext cx="0" cy="0"/>
          <a:chOff x="0" y="0"/>
          <a:chExt cx="0" cy="0"/>
        </a:xfrm>
      </p:grpSpPr>
      <p:pic>
        <p:nvPicPr>
          <p:cNvPr id="4" name="Picture 2" descr="2014_logo_only_reverse.png">
            <a:extLst>
              <a:ext uri="{FF2B5EF4-FFF2-40B4-BE49-F238E27FC236}">
                <a16:creationId xmlns:a16="http://schemas.microsoft.com/office/drawing/2014/main" id="{E3EF2AE1-01C3-45C3-A41C-832A089531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4">
            <a:extLst>
              <a:ext uri="{FF2B5EF4-FFF2-40B4-BE49-F238E27FC236}">
                <a16:creationId xmlns:a16="http://schemas.microsoft.com/office/drawing/2014/main" id="{EAA258FF-4568-400D-BC6A-464B5882582F}"/>
              </a:ext>
            </a:extLst>
          </p:cNvPr>
          <p:cNvSpPr txBox="1">
            <a:spLocks/>
          </p:cNvSpPr>
          <p:nvPr userDrawn="1"/>
        </p:nvSpPr>
        <p:spPr>
          <a:xfrm flipH="1">
            <a:off x="8588375" y="4732338"/>
            <a:ext cx="304800" cy="192087"/>
          </a:xfrm>
          <a:prstGeom prst="rect">
            <a:avLst/>
          </a:prstGeom>
        </p:spPr>
        <p:txBody>
          <a:bodyPr lIns="0" tIns="0" rIns="0" bIns="0"/>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5866341-128E-42EC-9165-CED16A455948}"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10" name="Text Placeholder 11"/>
          <p:cNvSpPr>
            <a:spLocks noGrp="1"/>
          </p:cNvSpPr>
          <p:nvPr>
            <p:ph type="body" sz="quarter" idx="11"/>
          </p:nvPr>
        </p:nvSpPr>
        <p:spPr>
          <a:xfrm>
            <a:off x="438954" y="411510"/>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a:t>Edit Master text styles</a:t>
            </a:r>
          </a:p>
        </p:txBody>
      </p:sp>
      <p:sp>
        <p:nvSpPr>
          <p:cNvPr id="6" name="Text Placeholder 2"/>
          <p:cNvSpPr>
            <a:spLocks noGrp="1"/>
          </p:cNvSpPr>
          <p:nvPr>
            <p:ph type="body" sz="quarter" idx="13"/>
          </p:nvPr>
        </p:nvSpPr>
        <p:spPr>
          <a:xfrm>
            <a:off x="438954" y="1131888"/>
            <a:ext cx="7661438" cy="3492000"/>
          </a:xfrm>
          <a:prstGeom prst="rect">
            <a:avLst/>
          </a:prstGeom>
        </p:spPr>
        <p:txBody>
          <a:bodyPr vert="horz" lIns="0" tIns="0" rIns="0" bIns="0"/>
          <a:lstStyle>
            <a:lvl1pPr marL="0" indent="0">
              <a:lnSpc>
                <a:spcPct val="130000"/>
              </a:lnSpc>
              <a:spcBef>
                <a:spcPts val="0"/>
              </a:spcBef>
              <a:buFontTx/>
              <a:buNone/>
              <a:defRPr sz="1500">
                <a:solidFill>
                  <a:schemeClr val="bg1"/>
                </a:solidFill>
              </a:defRPr>
            </a:lvl1pPr>
            <a:lvl2pPr marL="0" indent="-180000">
              <a:lnSpc>
                <a:spcPct val="130000"/>
              </a:lnSpc>
              <a:spcBef>
                <a:spcPts val="0"/>
              </a:spcBef>
              <a:buFont typeface="Arial"/>
              <a:buChar char="•"/>
              <a:defRPr sz="1500">
                <a:solidFill>
                  <a:schemeClr val="bg1"/>
                </a:solidFill>
              </a:defRPr>
            </a:lvl2pPr>
            <a:lvl3pPr marL="540000" indent="-180000">
              <a:lnSpc>
                <a:spcPct val="130000"/>
              </a:lnSpc>
              <a:spcBef>
                <a:spcPts val="0"/>
              </a:spcBef>
              <a:defRPr sz="1500">
                <a:solidFill>
                  <a:schemeClr val="bg1"/>
                </a:solidFill>
              </a:defRPr>
            </a:lvl3pPr>
            <a:lvl4pPr marL="900000" indent="-180000">
              <a:lnSpc>
                <a:spcPct val="130000"/>
              </a:lnSpc>
              <a:spcBef>
                <a:spcPts val="0"/>
              </a:spcBef>
              <a:buFont typeface="Arial"/>
              <a:buChar char="•"/>
              <a:defRPr sz="1500">
                <a:solidFill>
                  <a:schemeClr val="bg1"/>
                </a:solidFill>
              </a:defRPr>
            </a:lvl4pPr>
            <a:lvl5pPr marL="1260000" indent="-180000">
              <a:lnSpc>
                <a:spcPct val="130000"/>
              </a:lnSpc>
              <a:spcBef>
                <a:spcPts val="0"/>
              </a:spcBef>
              <a:buFont typeface="Arial"/>
              <a:buChar char="•"/>
              <a:defRPr sz="15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C9CD4374-9F4C-4503-8007-B038D990A955}"/>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0" y="4550643"/>
            <a:ext cx="2571428" cy="592856"/>
          </a:xfrm>
          <a:prstGeom prst="rect">
            <a:avLst/>
          </a:prstGeom>
          <a:noFill/>
          <a:ln>
            <a:noFill/>
          </a:ln>
        </p:spPr>
      </p:pic>
      <p:sp>
        <p:nvSpPr>
          <p:cNvPr id="3" name="Footer Placeholder 2">
            <a:extLst>
              <a:ext uri="{FF2B5EF4-FFF2-40B4-BE49-F238E27FC236}">
                <a16:creationId xmlns:a16="http://schemas.microsoft.com/office/drawing/2014/main" id="{EF7AAA85-D597-48EF-AECE-617DEBF39089}"/>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40439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F8080-B71C-4518-BF09-7AE62E9FA88F}"/>
              </a:ext>
            </a:extLst>
          </p:cNvPr>
          <p:cNvPicPr>
            <a:picLocks noChangeAspect="1"/>
          </p:cNvPicPr>
          <p:nvPr userDrawn="1"/>
        </p:nvPicPr>
        <p:blipFill>
          <a:blip r:embed="rId20"/>
          <a:stretch>
            <a:fillRect/>
          </a:stretch>
        </p:blipFill>
        <p:spPr>
          <a:xfrm>
            <a:off x="0" y="4550643"/>
            <a:ext cx="2571428" cy="592857"/>
          </a:xfrm>
          <a:prstGeom prst="rect">
            <a:avLst/>
          </a:prstGeom>
        </p:spPr>
      </p:pic>
      <p:sp>
        <p:nvSpPr>
          <p:cNvPr id="11" name="Footer Placeholder 10">
            <a:extLst>
              <a:ext uri="{FF2B5EF4-FFF2-40B4-BE49-F238E27FC236}">
                <a16:creationId xmlns:a16="http://schemas.microsoft.com/office/drawing/2014/main" id="{09CA629C-E3B5-40F1-99D1-1E786429F430}"/>
              </a:ext>
            </a:extLst>
          </p:cNvPr>
          <p:cNvSpPr>
            <a:spLocks noGrp="1"/>
          </p:cNvSpPr>
          <p:nvPr>
            <p:ph type="ftr" sz="quarter" idx="3"/>
          </p:nvPr>
        </p:nvSpPr>
        <p:spPr>
          <a:xfrm>
            <a:off x="2772000" y="4667071"/>
            <a:ext cx="3600000" cy="360000"/>
          </a:xfrm>
          <a:prstGeom prst="rect">
            <a:avLst/>
          </a:prstGeom>
        </p:spPr>
        <p:txBody>
          <a:bodyPr vert="horz" lIns="91440" tIns="45720" rIns="91440" bIns="45720" rtlCol="0" anchor="ctr"/>
          <a:lstStyle>
            <a:lvl1pPr algn="ctr">
              <a:defRPr sz="800">
                <a:solidFill>
                  <a:schemeClr val="bg1">
                    <a:lumMod val="75000"/>
                  </a:schemeClr>
                </a:solidFill>
                <a:latin typeface="+mn-lt"/>
              </a:defRPr>
            </a:lvl1pPr>
          </a:lstStyle>
          <a:p>
            <a:r>
              <a:rPr lang="en-US"/>
              <a:t>&lt;UBC Internal Security Classification: Confidential, Internal, External&gt; &lt;Name&gt; / &lt;Department&gt;                                                                        &lt;Last Updated on YYYY-MM-DD&gt;</a:t>
            </a:r>
            <a:endParaRPr lang="en-US" dirty="0"/>
          </a:p>
        </p:txBody>
      </p:sp>
    </p:spTree>
  </p:cSld>
  <p:clrMap bg1="lt1" tx1="dk1" bg2="lt2" tx2="dk2" accent1="accent1" accent2="accent2" accent3="accent3" accent4="accent4" accent5="accent5" accent6="accent6" hlink="hlink" folHlink="folHlink"/>
  <p:sldLayoutIdLst>
    <p:sldLayoutId id="2147485156" r:id="rId1"/>
    <p:sldLayoutId id="2147485157" r:id="rId2"/>
    <p:sldLayoutId id="2147485158" r:id="rId3"/>
    <p:sldLayoutId id="2147485159" r:id="rId4"/>
    <p:sldLayoutId id="2147485160" r:id="rId5"/>
    <p:sldLayoutId id="2147485161" r:id="rId6"/>
    <p:sldLayoutId id="2147485162" r:id="rId7"/>
    <p:sldLayoutId id="2147485173" r:id="rId8"/>
    <p:sldLayoutId id="2147485164" r:id="rId9"/>
    <p:sldLayoutId id="2147485165" r:id="rId10"/>
    <p:sldLayoutId id="2147485166" r:id="rId11"/>
    <p:sldLayoutId id="2147485167" r:id="rId12"/>
    <p:sldLayoutId id="2147485168" r:id="rId13"/>
    <p:sldLayoutId id="2147485169" r:id="rId14"/>
    <p:sldLayoutId id="2147485170" r:id="rId15"/>
    <p:sldLayoutId id="2147485171" r:id="rId16"/>
    <p:sldLayoutId id="2147485172" r:id="rId17"/>
    <p:sldLayoutId id="2147485174" r:id="rId18"/>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1" fontAlgn="base" hangingPunct="1">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8527C0-5DDC-6F45-A1D2-4C4357A5C3B3}"/>
              </a:ext>
            </a:extLst>
          </p:cNvPr>
          <p:cNvSpPr>
            <a:spLocks noGrp="1"/>
          </p:cNvSpPr>
          <p:nvPr>
            <p:ph type="body" sz="quarter" idx="11"/>
          </p:nvPr>
        </p:nvSpPr>
        <p:spPr/>
        <p:txBody>
          <a:bodyPr/>
          <a:lstStyle/>
          <a:p>
            <a:pPr>
              <a:defRPr/>
            </a:pPr>
            <a:r>
              <a:rPr>
                <a:ea typeface="ＭＳ Ｐゴシック" charset="-128"/>
              </a:rPr>
              <a:t>HOW TO USE THIS TEMPLATE</a:t>
            </a:r>
            <a:endParaRPr dirty="0">
              <a:ea typeface="ＭＳ Ｐゴシック" charset="-128"/>
            </a:endParaRPr>
          </a:p>
        </p:txBody>
      </p:sp>
      <p:sp>
        <p:nvSpPr>
          <p:cNvPr id="20483" name="Text Placeholder 2">
            <a:extLst>
              <a:ext uri="{FF2B5EF4-FFF2-40B4-BE49-F238E27FC236}">
                <a16:creationId xmlns:a16="http://schemas.microsoft.com/office/drawing/2014/main" id="{8CEE335A-1C80-4684-972F-6289D569BE20}"/>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400" b="1" dirty="0"/>
              <a:t>Please note: </a:t>
            </a:r>
            <a:r>
              <a:rPr lang="en-US" altLang="en-US" sz="1400" dirty="0"/>
              <a:t>This template has a variety of slides for your use. To select what slide you would like, click on the drop down menu beside “new slide” button in the top left corner, and pick the corresponding slide. To insert text, simply double click on the text box and start typing. Please be aware that copying and pasting text may change how the font looks. It is better to type directly onto the slide. Also note that larger fonts (size 14+) work better for presentations than smaller sizes. This template uses the font Arial, as PowerPoint users will experience technical difficulties if using UBC’s official fonts. If desired, images can replaced by going into the “Master” view and applying your own image. Please ensure you have the rights to an image before using it.</a:t>
            </a:r>
          </a:p>
          <a:p>
            <a:pPr>
              <a:spcBef>
                <a:spcPct val="0"/>
              </a:spcBef>
            </a:pPr>
            <a:endParaRPr lang="en-US" altLang="en-US" sz="1400" dirty="0">
              <a:latin typeface="Whitney Bold" pitchFamily="50" charset="0"/>
            </a:endParaRPr>
          </a:p>
          <a:p>
            <a:pPr>
              <a:spcBef>
                <a:spcPct val="0"/>
              </a:spcBef>
            </a:pPr>
            <a:r>
              <a:rPr lang="en-US" altLang="en-US" sz="1400" b="1" dirty="0"/>
              <a:t>The following slides are here for visual reference only. </a:t>
            </a:r>
            <a:r>
              <a:rPr lang="en-US" altLang="en-US" sz="1400" dirty="0"/>
              <a:t>Please delete or edit as needed for your own presentation. </a:t>
            </a:r>
          </a:p>
          <a:p>
            <a:pPr>
              <a:spcBef>
                <a:spcPct val="0"/>
              </a:spcBef>
            </a:pPr>
            <a:endParaRPr lang="en-US" altLang="en-US" sz="1400" dirty="0"/>
          </a:p>
          <a:p>
            <a:pPr>
              <a:spcBef>
                <a:spcPct val="0"/>
              </a:spcBef>
            </a:pPr>
            <a:endParaRPr lang="en-US" altLang="en-US" sz="1400" dirty="0"/>
          </a:p>
        </p:txBody>
      </p:sp>
      <p:sp>
        <p:nvSpPr>
          <p:cNvPr id="5" name="Footer Placeholder 4">
            <a:extLst>
              <a:ext uri="{FF2B5EF4-FFF2-40B4-BE49-F238E27FC236}">
                <a16:creationId xmlns:a16="http://schemas.microsoft.com/office/drawing/2014/main" id="{FB4F20D1-AB73-4557-A790-6BA00FBA74E8}"/>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AA8342-0B80-4CD6-8608-F78343FD402D}"/>
              </a:ext>
            </a:extLst>
          </p:cNvPr>
          <p:cNvSpPr>
            <a:spLocks noGrp="1"/>
          </p:cNvSpPr>
          <p:nvPr>
            <p:ph type="body" sz="quarter" idx="11"/>
          </p:nvPr>
        </p:nvSpPr>
        <p:spPr/>
        <p:txBody>
          <a:bodyPr/>
          <a:lstStyle/>
          <a:p>
            <a:r>
              <a:rPr lang="en-US" dirty="0">
                <a:ea typeface="ＭＳ Ｐゴシック" charset="-128"/>
              </a:rPr>
              <a:t>Page title</a:t>
            </a:r>
          </a:p>
        </p:txBody>
      </p:sp>
      <p:sp>
        <p:nvSpPr>
          <p:cNvPr id="3" name="Text Placeholder 2">
            <a:extLst>
              <a:ext uri="{FF2B5EF4-FFF2-40B4-BE49-F238E27FC236}">
                <a16:creationId xmlns:a16="http://schemas.microsoft.com/office/drawing/2014/main" id="{8253C3C1-4F23-499B-A236-C22FAD8BF81E}"/>
              </a:ext>
            </a:extLst>
          </p:cNvPr>
          <p:cNvSpPr>
            <a:spLocks noGrp="1"/>
          </p:cNvSpPr>
          <p:nvPr>
            <p:ph type="body" sz="quarter" idx="13"/>
          </p:nvPr>
        </p:nvSpPr>
        <p:spPr/>
        <p:txBody>
          <a:bodyPr/>
          <a:lstStyle/>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p:txBody>
      </p:sp>
      <p:sp>
        <p:nvSpPr>
          <p:cNvPr id="4" name="Footer Placeholder 3">
            <a:extLst>
              <a:ext uri="{FF2B5EF4-FFF2-40B4-BE49-F238E27FC236}">
                <a16:creationId xmlns:a16="http://schemas.microsoft.com/office/drawing/2014/main" id="{668FE84A-ED45-4626-9879-8DD221E55BA6}"/>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421791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6FA9F1E-3EE8-2746-8B7E-48C67D43030F}"/>
              </a:ext>
            </a:extLst>
          </p:cNvPr>
          <p:cNvSpPr>
            <a:spLocks noGrp="1"/>
          </p:cNvSpPr>
          <p:nvPr>
            <p:ph type="body" sz="quarter" idx="11"/>
          </p:nvPr>
        </p:nvSpPr>
        <p:spPr/>
        <p:txBody>
          <a:bodyPr/>
          <a:lstStyle/>
          <a:p>
            <a:pPr>
              <a:defRPr/>
            </a:pPr>
            <a:r>
              <a:rPr dirty="0">
                <a:ea typeface="ＭＳ Ｐゴシック" charset="-128"/>
              </a:rPr>
              <a:t>Page title</a:t>
            </a:r>
          </a:p>
        </p:txBody>
      </p:sp>
      <p:sp>
        <p:nvSpPr>
          <p:cNvPr id="29699" name="Text Placeholder 7">
            <a:extLst>
              <a:ext uri="{FF2B5EF4-FFF2-40B4-BE49-F238E27FC236}">
                <a16:creationId xmlns:a16="http://schemas.microsoft.com/office/drawing/2014/main" id="{EA252F68-C62A-4F2D-8B69-066F80D09C8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pPr>
            <a:endParaRPr lang="en-US" altLang="en-US" dirty="0"/>
          </a:p>
        </p:txBody>
      </p:sp>
      <p:sp>
        <p:nvSpPr>
          <p:cNvPr id="2" name="Footer Placeholder 1">
            <a:extLst>
              <a:ext uri="{FF2B5EF4-FFF2-40B4-BE49-F238E27FC236}">
                <a16:creationId xmlns:a16="http://schemas.microsoft.com/office/drawing/2014/main" id="{105D0A0B-9DF4-4B3C-A1F5-3ABC36535D1C}"/>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6FA9F1E-3EE8-2746-8B7E-48C67D43030F}"/>
              </a:ext>
            </a:extLst>
          </p:cNvPr>
          <p:cNvSpPr>
            <a:spLocks noGrp="1"/>
          </p:cNvSpPr>
          <p:nvPr>
            <p:ph type="body" sz="quarter" idx="11"/>
          </p:nvPr>
        </p:nvSpPr>
        <p:spPr/>
        <p:txBody>
          <a:bodyPr/>
          <a:lstStyle/>
          <a:p>
            <a:pPr>
              <a:defRPr/>
            </a:pPr>
            <a:r>
              <a:rPr dirty="0">
                <a:ea typeface="ＭＳ Ｐゴシック" charset="-128"/>
              </a:rPr>
              <a:t>Page title</a:t>
            </a:r>
          </a:p>
        </p:txBody>
      </p:sp>
      <p:sp>
        <p:nvSpPr>
          <p:cNvPr id="29699" name="Text Placeholder 7">
            <a:extLst>
              <a:ext uri="{FF2B5EF4-FFF2-40B4-BE49-F238E27FC236}">
                <a16:creationId xmlns:a16="http://schemas.microsoft.com/office/drawing/2014/main" id="{EA252F68-C62A-4F2D-8B69-066F80D09C8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pPr>
            <a:endParaRPr lang="en-US" altLang="en-US" dirty="0"/>
          </a:p>
        </p:txBody>
      </p:sp>
      <p:sp>
        <p:nvSpPr>
          <p:cNvPr id="2" name="Footer Placeholder 1">
            <a:extLst>
              <a:ext uri="{FF2B5EF4-FFF2-40B4-BE49-F238E27FC236}">
                <a16:creationId xmlns:a16="http://schemas.microsoft.com/office/drawing/2014/main" id="{105D0A0B-9DF4-4B3C-A1F5-3ABC36535D1C}"/>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2994166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6FA9F1E-3EE8-2746-8B7E-48C67D43030F}"/>
              </a:ext>
            </a:extLst>
          </p:cNvPr>
          <p:cNvSpPr>
            <a:spLocks noGrp="1"/>
          </p:cNvSpPr>
          <p:nvPr>
            <p:ph type="body" sz="quarter" idx="11"/>
          </p:nvPr>
        </p:nvSpPr>
        <p:spPr/>
        <p:txBody>
          <a:bodyPr/>
          <a:lstStyle/>
          <a:p>
            <a:pPr>
              <a:defRPr/>
            </a:pPr>
            <a:r>
              <a:rPr dirty="0">
                <a:ea typeface="ＭＳ Ｐゴシック" charset="-128"/>
              </a:rPr>
              <a:t>Page title</a:t>
            </a:r>
          </a:p>
        </p:txBody>
      </p:sp>
      <p:sp>
        <p:nvSpPr>
          <p:cNvPr id="29699" name="Text Placeholder 7">
            <a:extLst>
              <a:ext uri="{FF2B5EF4-FFF2-40B4-BE49-F238E27FC236}">
                <a16:creationId xmlns:a16="http://schemas.microsoft.com/office/drawing/2014/main" id="{EA252F68-C62A-4F2D-8B69-066F80D09C8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pPr>
            <a:endParaRPr lang="en-US" altLang="en-US" dirty="0"/>
          </a:p>
        </p:txBody>
      </p:sp>
      <p:sp>
        <p:nvSpPr>
          <p:cNvPr id="2" name="Footer Placeholder 1">
            <a:extLst>
              <a:ext uri="{FF2B5EF4-FFF2-40B4-BE49-F238E27FC236}">
                <a16:creationId xmlns:a16="http://schemas.microsoft.com/office/drawing/2014/main" id="{105D0A0B-9DF4-4B3C-A1F5-3ABC36535D1C}"/>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36061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5D49FD-1A85-49D2-A240-443F85A1525F}"/>
              </a:ext>
            </a:extLst>
          </p:cNvPr>
          <p:cNvSpPr>
            <a:spLocks noGrp="1"/>
          </p:cNvSpPr>
          <p:nvPr>
            <p:ph type="body" sz="quarter" idx="11"/>
          </p:nvPr>
        </p:nvSpPr>
        <p:spPr/>
        <p:txBody>
          <a:bodyPr/>
          <a:lstStyle/>
          <a:p>
            <a:r>
              <a:rPr lang="en-US" dirty="0">
                <a:ea typeface="ＭＳ Ｐゴシック" charset="-128"/>
              </a:rPr>
              <a:t>Insert chapter title</a:t>
            </a:r>
          </a:p>
        </p:txBody>
      </p:sp>
    </p:spTree>
    <p:extLst>
      <p:ext uri="{BB962C8B-B14F-4D97-AF65-F5344CB8AC3E}">
        <p14:creationId xmlns:p14="http://schemas.microsoft.com/office/powerpoint/2010/main" val="3262460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5465B0-A4F4-3D43-86B4-31130FDDA5A2}"/>
              </a:ext>
            </a:extLst>
          </p:cNvPr>
          <p:cNvSpPr>
            <a:spLocks noGrp="1"/>
          </p:cNvSpPr>
          <p:nvPr>
            <p:ph type="body" sz="quarter" idx="11"/>
          </p:nvPr>
        </p:nvSpPr>
        <p:spPr/>
        <p:txBody>
          <a:bodyPr/>
          <a:lstStyle/>
          <a:p>
            <a:pPr>
              <a:buFont typeface="Arial" charset="0"/>
              <a:buNone/>
              <a:defRPr/>
            </a:pPr>
            <a:r>
              <a:rPr lang="en-US" dirty="0">
                <a:ea typeface="ＭＳ Ｐゴシック" charset="-128"/>
              </a:rPr>
              <a:t>Insert chapter title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A0DDB3-FC13-4AE3-9B76-9183B78C0F23}"/>
              </a:ext>
            </a:extLst>
          </p:cNvPr>
          <p:cNvSpPr>
            <a:spLocks noGrp="1"/>
          </p:cNvSpPr>
          <p:nvPr>
            <p:ph type="body" sz="quarter" idx="11"/>
          </p:nvPr>
        </p:nvSpPr>
        <p:spPr/>
        <p:txBody>
          <a:bodyPr/>
          <a:lstStyle/>
          <a:p>
            <a:r>
              <a:rPr lang="en-US" dirty="0">
                <a:ea typeface="ＭＳ Ｐゴシック" charset="-128"/>
              </a:rPr>
              <a:t>Insert chapter title</a:t>
            </a:r>
            <a:endParaRPr lang="en-US" dirty="0"/>
          </a:p>
        </p:txBody>
      </p:sp>
    </p:spTree>
    <p:extLst>
      <p:ext uri="{BB962C8B-B14F-4D97-AF65-F5344CB8AC3E}">
        <p14:creationId xmlns:p14="http://schemas.microsoft.com/office/powerpoint/2010/main" val="2337909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8">
            <a:extLst>
              <a:ext uri="{FF2B5EF4-FFF2-40B4-BE49-F238E27FC236}">
                <a16:creationId xmlns:a16="http://schemas.microsoft.com/office/drawing/2014/main" id="{701F564B-4654-4EE1-9074-ED34587B49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954" y="1131888"/>
            <a:ext cx="8686310" cy="34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A8D7FF3C-FC5C-0C43-B1EA-BA6B35194EB3}"/>
              </a:ext>
            </a:extLst>
          </p:cNvPr>
          <p:cNvSpPr>
            <a:spLocks noGrp="1"/>
          </p:cNvSpPr>
          <p:nvPr>
            <p:ph type="body" sz="quarter" idx="11"/>
          </p:nvPr>
        </p:nvSpPr>
        <p:spPr/>
        <p:txBody>
          <a:bodyPr/>
          <a:lstStyle/>
          <a:p>
            <a:r>
              <a:rPr lang="en-US"/>
              <a:t>Insert title</a:t>
            </a:r>
            <a:br>
              <a:rPr lang="en-US"/>
            </a:br>
            <a:r>
              <a:rPr lang="en-US"/>
              <a:t>(delete graph below and insert own graph/image)</a:t>
            </a:r>
            <a:endParaRPr lang="en-US" dirty="0"/>
          </a:p>
        </p:txBody>
      </p:sp>
      <p:sp>
        <p:nvSpPr>
          <p:cNvPr id="4" name="Footer Placeholder 3">
            <a:extLst>
              <a:ext uri="{FF2B5EF4-FFF2-40B4-BE49-F238E27FC236}">
                <a16:creationId xmlns:a16="http://schemas.microsoft.com/office/drawing/2014/main" id="{1E3B449C-A066-4B6E-9353-D64B4340532C}"/>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
        <p:nvSpPr>
          <p:cNvPr id="35844" name="TextBox 1">
            <a:extLst>
              <a:ext uri="{FF2B5EF4-FFF2-40B4-BE49-F238E27FC236}">
                <a16:creationId xmlns:a16="http://schemas.microsoft.com/office/drawing/2014/main" id="{0FEC2741-E33E-46D7-9DE6-8ECE2FEC1C2D}"/>
              </a:ext>
            </a:extLst>
          </p:cNvPr>
          <p:cNvSpPr txBox="1">
            <a:spLocks noChangeArrowheads="1"/>
          </p:cNvSpPr>
          <p:nvPr/>
        </p:nvSpPr>
        <p:spPr bwMode="auto">
          <a:xfrm>
            <a:off x="1187450" y="2601913"/>
            <a:ext cx="3455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a:solidFill>
                  <a:srgbClr val="FF6600"/>
                </a:solidFill>
              </a:rPr>
              <a:t>EXAMPLE ONLY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637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91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80338-57F5-EB4D-83F0-D01DBE21010A}"/>
              </a:ext>
            </a:extLst>
          </p:cNvPr>
          <p:cNvSpPr>
            <a:spLocks noGrp="1"/>
          </p:cNvSpPr>
          <p:nvPr>
            <p:ph type="body" sz="quarter" idx="11"/>
          </p:nvPr>
        </p:nvSpPr>
        <p:spPr/>
        <p:txBody>
          <a:bodyPr/>
          <a:lstStyle/>
          <a:p>
            <a:pPr>
              <a:buFont typeface="Arial" charset="0"/>
              <a:buNone/>
              <a:defRPr/>
            </a:pPr>
            <a:r>
              <a:rPr lang="en-US" spc="100" dirty="0">
                <a:ea typeface="ＭＳ Ｐゴシック" charset="-128"/>
              </a:rPr>
              <a:t>INSERT TITLE HERE</a:t>
            </a:r>
          </a:p>
        </p:txBody>
      </p:sp>
      <p:sp>
        <p:nvSpPr>
          <p:cNvPr id="3" name="Text Placeholder 2">
            <a:extLst>
              <a:ext uri="{FF2B5EF4-FFF2-40B4-BE49-F238E27FC236}">
                <a16:creationId xmlns:a16="http://schemas.microsoft.com/office/drawing/2014/main" id="{EB6F6BD2-C41C-E34B-BE14-298C35732B64}"/>
              </a:ext>
            </a:extLst>
          </p:cNvPr>
          <p:cNvSpPr>
            <a:spLocks noGrp="1"/>
          </p:cNvSpPr>
          <p:nvPr>
            <p:ph type="body" sz="quarter" idx="12"/>
          </p:nvPr>
        </p:nvSpPr>
        <p:spPr/>
        <p:txBody>
          <a:bodyPr/>
          <a:lstStyle/>
          <a:p>
            <a:pPr>
              <a:buFont typeface="Arial" charset="0"/>
              <a:buNone/>
              <a:defRPr/>
            </a:pPr>
            <a:r>
              <a:rPr lang="en-US" dirty="0">
                <a:ea typeface="ＭＳ Ｐゴシック" charset="-128"/>
              </a:rPr>
              <a:t>Insert subtitle here</a:t>
            </a:r>
          </a:p>
        </p:txBody>
      </p:sp>
      <p:sp>
        <p:nvSpPr>
          <p:cNvPr id="4" name="Text Placeholder 3">
            <a:extLst>
              <a:ext uri="{FF2B5EF4-FFF2-40B4-BE49-F238E27FC236}">
                <a16:creationId xmlns:a16="http://schemas.microsoft.com/office/drawing/2014/main" id="{EDD6E9D4-2AFC-ED4D-AE7C-7844CBCCAA8A}"/>
              </a:ext>
            </a:extLst>
          </p:cNvPr>
          <p:cNvSpPr>
            <a:spLocks noGrp="1"/>
          </p:cNvSpPr>
          <p:nvPr>
            <p:ph type="body" sz="quarter" idx="13"/>
          </p:nvPr>
        </p:nvSpPr>
        <p:spPr/>
        <p:txBody>
          <a:bodyPr/>
          <a:lstStyle/>
          <a:p>
            <a:pPr>
              <a:buFont typeface="Arial" charset="0"/>
              <a:buNone/>
              <a:defRPr/>
            </a:pPr>
            <a:r>
              <a:rPr lang="en-US" dirty="0">
                <a:ea typeface="ＭＳ Ｐゴシック" charset="-128"/>
              </a:rPr>
              <a:t>Name, position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3">
            <a:extLst>
              <a:ext uri="{FF2B5EF4-FFF2-40B4-BE49-F238E27FC236}">
                <a16:creationId xmlns:a16="http://schemas.microsoft.com/office/drawing/2014/main" id="{B02BCC70-00D1-2642-9A50-B9482C86756F}"/>
              </a:ext>
            </a:extLst>
          </p:cNvPr>
          <p:cNvSpPr>
            <a:spLocks noGrp="1"/>
          </p:cNvSpPr>
          <p:nvPr>
            <p:ph type="body" sz="quarter" idx="11"/>
          </p:nvPr>
        </p:nvSpPr>
        <p:spPr bwMode="auto">
          <a:extLst>
            <a:ext uri="{909E8E84-426E-40dd-AFC4-6F175D3DCCD1}"/>
            <a:ext uri="{91240B29-F687-4f45-9708-019B960494DF}"/>
          </a:extLst>
        </p:spPr>
        <p:txBody>
          <a:bodyPr/>
          <a:lstStyle/>
          <a:p>
            <a:pPr>
              <a:buFont typeface="Arial" charset="0"/>
              <a:buNone/>
              <a:defRPr/>
            </a:pPr>
            <a:r>
              <a:rPr lang="en-US" spc="100" dirty="0">
                <a:ea typeface="ＭＳ Ｐゴシック" charset="-128"/>
              </a:rPr>
              <a:t>INSERT TITLE HERE</a:t>
            </a:r>
          </a:p>
        </p:txBody>
      </p:sp>
      <p:sp>
        <p:nvSpPr>
          <p:cNvPr id="16386" name="Text Placeholder 2">
            <a:extLst>
              <a:ext uri="{FF2B5EF4-FFF2-40B4-BE49-F238E27FC236}">
                <a16:creationId xmlns:a16="http://schemas.microsoft.com/office/drawing/2014/main" id="{0ADF6CA6-078D-3540-B420-90C2CA52EE13}"/>
              </a:ext>
            </a:extLst>
          </p:cNvPr>
          <p:cNvSpPr>
            <a:spLocks noGrp="1"/>
          </p:cNvSpPr>
          <p:nvPr>
            <p:ph type="body" sz="quarter" idx="12"/>
          </p:nvPr>
        </p:nvSpPr>
        <p:spPr bwMode="auto">
          <a:extLst>
            <a:ext uri="{909E8E84-426E-40dd-AFC4-6F175D3DCCD1}"/>
            <a:ext uri="{91240B29-F687-4f45-9708-019B960494DF}"/>
          </a:extLst>
        </p:spPr>
        <p:txBody>
          <a:bodyPr/>
          <a:lstStyle/>
          <a:p>
            <a:pPr>
              <a:buFont typeface="Arial" charset="0"/>
              <a:buNone/>
              <a:defRPr/>
            </a:pPr>
            <a:r>
              <a:rPr lang="en-US" dirty="0">
                <a:ea typeface="ＭＳ Ｐゴシック" charset="-128"/>
              </a:rPr>
              <a:t>Insert subtitle here</a:t>
            </a:r>
          </a:p>
        </p:txBody>
      </p:sp>
      <p:sp>
        <p:nvSpPr>
          <p:cNvPr id="2" name="Text Placeholder 1">
            <a:extLst>
              <a:ext uri="{FF2B5EF4-FFF2-40B4-BE49-F238E27FC236}">
                <a16:creationId xmlns:a16="http://schemas.microsoft.com/office/drawing/2014/main" id="{8B168B2E-1635-8344-BD71-FD4401763336}"/>
              </a:ext>
            </a:extLst>
          </p:cNvPr>
          <p:cNvSpPr>
            <a:spLocks noGrp="1"/>
          </p:cNvSpPr>
          <p:nvPr>
            <p:ph type="body" sz="quarter" idx="13"/>
          </p:nvPr>
        </p:nvSpPr>
        <p:spPr/>
        <p:txBody>
          <a:bodyPr/>
          <a:lstStyle/>
          <a:p>
            <a:pPr>
              <a:buFont typeface="Arial" charset="0"/>
              <a:buNone/>
              <a:defRPr/>
            </a:pPr>
            <a:r>
              <a:rPr lang="en-US" dirty="0">
                <a:ea typeface="ＭＳ Ｐゴシック" charset="-128"/>
              </a:rPr>
              <a:t>Name, position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Placeholder 3">
            <a:extLst>
              <a:ext uri="{FF2B5EF4-FFF2-40B4-BE49-F238E27FC236}">
                <a16:creationId xmlns:a16="http://schemas.microsoft.com/office/drawing/2014/main" id="{F5870C0B-F4F4-4640-9656-FE2B7A0B26C4}"/>
              </a:ext>
            </a:extLst>
          </p:cNvPr>
          <p:cNvSpPr>
            <a:spLocks noGrp="1"/>
          </p:cNvSpPr>
          <p:nvPr>
            <p:ph type="body" sz="quarter" idx="11"/>
          </p:nvPr>
        </p:nvSpPr>
        <p:spPr bwMode="auto">
          <a:xfrm>
            <a:off x="365125" y="1331913"/>
            <a:ext cx="5575300" cy="1671637"/>
          </a:xfrm>
          <a:extLst>
            <a:ext uri="{909E8E84-426E-40dd-AFC4-6F175D3DCCD1}"/>
            <a:ext uri="{91240B29-F687-4f45-9708-019B960494DF}"/>
          </a:extLst>
        </p:spPr>
        <p:txBody>
          <a:bodyPr/>
          <a:lstStyle/>
          <a:p>
            <a:pPr>
              <a:buFont typeface="Arial" charset="0"/>
              <a:buNone/>
              <a:defRPr/>
            </a:pPr>
            <a:r>
              <a:rPr lang="en-US" spc="100" dirty="0">
                <a:ea typeface="ＭＳ Ｐゴシック" charset="-128"/>
              </a:rPr>
              <a:t>INSERT TITLE HERE</a:t>
            </a:r>
          </a:p>
        </p:txBody>
      </p:sp>
      <p:sp>
        <p:nvSpPr>
          <p:cNvPr id="18434" name="Text Placeholder 2">
            <a:extLst>
              <a:ext uri="{FF2B5EF4-FFF2-40B4-BE49-F238E27FC236}">
                <a16:creationId xmlns:a16="http://schemas.microsoft.com/office/drawing/2014/main" id="{8A564BD3-D9FA-B144-BB50-0730FEE9516A}"/>
              </a:ext>
            </a:extLst>
          </p:cNvPr>
          <p:cNvSpPr>
            <a:spLocks noGrp="1"/>
          </p:cNvSpPr>
          <p:nvPr>
            <p:ph type="body" sz="quarter" idx="12"/>
          </p:nvPr>
        </p:nvSpPr>
        <p:spPr bwMode="auto">
          <a:extLst>
            <a:ext uri="{909E8E84-426E-40dd-AFC4-6F175D3DCCD1}"/>
            <a:ext uri="{91240B29-F687-4f45-9708-019B960494DF}"/>
          </a:extLst>
        </p:spPr>
        <p:txBody>
          <a:bodyPr/>
          <a:lstStyle/>
          <a:p>
            <a:pPr>
              <a:buFont typeface="Arial" charset="0"/>
              <a:buNone/>
              <a:defRPr/>
            </a:pPr>
            <a:r>
              <a:rPr lang="en-US" dirty="0">
                <a:ea typeface="ＭＳ Ｐゴシック" charset="-128"/>
              </a:rPr>
              <a:t>Insert subtitle here</a:t>
            </a:r>
          </a:p>
        </p:txBody>
      </p:sp>
      <p:sp>
        <p:nvSpPr>
          <p:cNvPr id="2" name="Text Placeholder 1">
            <a:extLst>
              <a:ext uri="{FF2B5EF4-FFF2-40B4-BE49-F238E27FC236}">
                <a16:creationId xmlns:a16="http://schemas.microsoft.com/office/drawing/2014/main" id="{B53CCB74-0A96-2A4E-94A3-8961FC689613}"/>
              </a:ext>
            </a:extLst>
          </p:cNvPr>
          <p:cNvSpPr>
            <a:spLocks noGrp="1"/>
          </p:cNvSpPr>
          <p:nvPr>
            <p:ph type="body" sz="quarter" idx="13"/>
          </p:nvPr>
        </p:nvSpPr>
        <p:spPr/>
        <p:txBody>
          <a:bodyPr/>
          <a:lstStyle/>
          <a:p>
            <a:pPr>
              <a:buFont typeface="Arial" charset="0"/>
              <a:buNone/>
              <a:defRPr/>
            </a:pPr>
            <a:r>
              <a:rPr lang="en-US" dirty="0">
                <a:ea typeface="ＭＳ Ｐゴシック" charset="-128"/>
              </a:rPr>
              <a:t>Name, position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Placeholder 3">
            <a:extLst>
              <a:ext uri="{FF2B5EF4-FFF2-40B4-BE49-F238E27FC236}">
                <a16:creationId xmlns:a16="http://schemas.microsoft.com/office/drawing/2014/main" id="{C8C3E151-0C34-3841-92C0-6E22B48EAADD}"/>
              </a:ext>
            </a:extLst>
          </p:cNvPr>
          <p:cNvSpPr>
            <a:spLocks noGrp="1"/>
          </p:cNvSpPr>
          <p:nvPr>
            <p:ph type="body" sz="quarter" idx="11"/>
          </p:nvPr>
        </p:nvSpPr>
        <p:spPr bwMode="auto">
          <a:xfrm>
            <a:off x="365125" y="1331913"/>
            <a:ext cx="5575300" cy="1671637"/>
          </a:xfrm>
          <a:extLst>
            <a:ext uri="{909E8E84-426E-40dd-AFC4-6F175D3DCCD1}"/>
            <a:ext uri="{91240B29-F687-4f45-9708-019B960494DF}"/>
          </a:extLst>
        </p:spPr>
        <p:txBody>
          <a:bodyPr/>
          <a:lstStyle/>
          <a:p>
            <a:pPr>
              <a:buFont typeface="Arial" charset="0"/>
              <a:buNone/>
              <a:defRPr/>
            </a:pPr>
            <a:r>
              <a:rPr lang="en-US" spc="100" dirty="0">
                <a:ea typeface="ＭＳ Ｐゴシック" charset="-128"/>
              </a:rPr>
              <a:t>INSERT TITLE HERE</a:t>
            </a:r>
          </a:p>
        </p:txBody>
      </p:sp>
      <p:sp>
        <p:nvSpPr>
          <p:cNvPr id="20482" name="Text Placeholder 2">
            <a:extLst>
              <a:ext uri="{FF2B5EF4-FFF2-40B4-BE49-F238E27FC236}">
                <a16:creationId xmlns:a16="http://schemas.microsoft.com/office/drawing/2014/main" id="{0F67DB95-0505-5742-9C53-B2A1FE548F87}"/>
              </a:ext>
            </a:extLst>
          </p:cNvPr>
          <p:cNvSpPr>
            <a:spLocks noGrp="1"/>
          </p:cNvSpPr>
          <p:nvPr>
            <p:ph type="body" sz="quarter" idx="12"/>
          </p:nvPr>
        </p:nvSpPr>
        <p:spPr bwMode="auto">
          <a:extLst>
            <a:ext uri="{909E8E84-426E-40dd-AFC4-6F175D3DCCD1}"/>
            <a:ext uri="{91240B29-F687-4f45-9708-019B960494DF}"/>
          </a:extLst>
        </p:spPr>
        <p:txBody>
          <a:bodyPr/>
          <a:lstStyle/>
          <a:p>
            <a:pPr>
              <a:buFont typeface="Arial" charset="0"/>
              <a:buNone/>
              <a:defRPr/>
            </a:pPr>
            <a:r>
              <a:rPr lang="en-US" dirty="0">
                <a:ea typeface="ＭＳ Ｐゴシック" charset="-128"/>
              </a:rPr>
              <a:t>Insert subtitle here</a:t>
            </a:r>
          </a:p>
        </p:txBody>
      </p:sp>
      <p:sp>
        <p:nvSpPr>
          <p:cNvPr id="2" name="Text Placeholder 1">
            <a:extLst>
              <a:ext uri="{FF2B5EF4-FFF2-40B4-BE49-F238E27FC236}">
                <a16:creationId xmlns:a16="http://schemas.microsoft.com/office/drawing/2014/main" id="{2F32F8FE-E496-A741-9CAB-E8ABBC4FF2B0}"/>
              </a:ext>
            </a:extLst>
          </p:cNvPr>
          <p:cNvSpPr>
            <a:spLocks noGrp="1"/>
          </p:cNvSpPr>
          <p:nvPr>
            <p:ph type="body" sz="quarter" idx="13"/>
          </p:nvPr>
        </p:nvSpPr>
        <p:spPr/>
        <p:txBody>
          <a:bodyPr/>
          <a:lstStyle/>
          <a:p>
            <a:pPr>
              <a:buFont typeface="Arial" charset="0"/>
              <a:buNone/>
              <a:defRPr/>
            </a:pPr>
            <a:r>
              <a:rPr lang="en-US" dirty="0">
                <a:ea typeface="ＭＳ Ｐゴシック" charset="-128"/>
              </a:rPr>
              <a:t>Name, position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B851FF-8080-40F5-A568-3B1A91F25A35}"/>
              </a:ext>
            </a:extLst>
          </p:cNvPr>
          <p:cNvSpPr>
            <a:spLocks noGrp="1"/>
          </p:cNvSpPr>
          <p:nvPr>
            <p:ph type="body" sz="quarter" idx="11"/>
          </p:nvPr>
        </p:nvSpPr>
        <p:spPr/>
        <p:txBody>
          <a:bodyPr/>
          <a:lstStyle/>
          <a:p>
            <a:r>
              <a:rPr lang="en-US" dirty="0">
                <a:ea typeface="ＭＳ Ｐゴシック" charset="-128"/>
              </a:rPr>
              <a:t>Page title</a:t>
            </a:r>
          </a:p>
        </p:txBody>
      </p:sp>
      <p:sp>
        <p:nvSpPr>
          <p:cNvPr id="3" name="Text Placeholder 2">
            <a:extLst>
              <a:ext uri="{FF2B5EF4-FFF2-40B4-BE49-F238E27FC236}">
                <a16:creationId xmlns:a16="http://schemas.microsoft.com/office/drawing/2014/main" id="{DD05FFB2-E783-4442-B71B-E84470A10656}"/>
              </a:ext>
            </a:extLst>
          </p:cNvPr>
          <p:cNvSpPr>
            <a:spLocks noGrp="1"/>
          </p:cNvSpPr>
          <p:nvPr>
            <p:ph type="body" sz="quarter" idx="13"/>
          </p:nvPr>
        </p:nvSpPr>
        <p:spPr/>
        <p:txBody>
          <a:bodyPr/>
          <a:lstStyle/>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p:txBody>
      </p:sp>
      <p:sp>
        <p:nvSpPr>
          <p:cNvPr id="4" name="Footer Placeholder 3">
            <a:extLst>
              <a:ext uri="{FF2B5EF4-FFF2-40B4-BE49-F238E27FC236}">
                <a16:creationId xmlns:a16="http://schemas.microsoft.com/office/drawing/2014/main" id="{94514E00-3393-46BF-895E-BB34681182A9}"/>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848703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AA8342-0B80-4CD6-8608-F78343FD402D}"/>
              </a:ext>
            </a:extLst>
          </p:cNvPr>
          <p:cNvSpPr>
            <a:spLocks noGrp="1"/>
          </p:cNvSpPr>
          <p:nvPr>
            <p:ph type="body" sz="quarter" idx="11"/>
          </p:nvPr>
        </p:nvSpPr>
        <p:spPr/>
        <p:txBody>
          <a:bodyPr/>
          <a:lstStyle/>
          <a:p>
            <a:r>
              <a:rPr lang="en-US" dirty="0">
                <a:ea typeface="ＭＳ Ｐゴシック" charset="-128"/>
              </a:rPr>
              <a:t>Page title</a:t>
            </a:r>
          </a:p>
        </p:txBody>
      </p:sp>
      <p:sp>
        <p:nvSpPr>
          <p:cNvPr id="3" name="Text Placeholder 2">
            <a:extLst>
              <a:ext uri="{FF2B5EF4-FFF2-40B4-BE49-F238E27FC236}">
                <a16:creationId xmlns:a16="http://schemas.microsoft.com/office/drawing/2014/main" id="{8253C3C1-4F23-499B-A236-C22FAD8BF81E}"/>
              </a:ext>
            </a:extLst>
          </p:cNvPr>
          <p:cNvSpPr>
            <a:spLocks noGrp="1"/>
          </p:cNvSpPr>
          <p:nvPr>
            <p:ph type="body" sz="quarter" idx="13"/>
          </p:nvPr>
        </p:nvSpPr>
        <p:spPr/>
        <p:txBody>
          <a:bodyPr/>
          <a:lstStyle/>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p:txBody>
      </p:sp>
      <p:sp>
        <p:nvSpPr>
          <p:cNvPr id="4" name="Footer Placeholder 3">
            <a:extLst>
              <a:ext uri="{FF2B5EF4-FFF2-40B4-BE49-F238E27FC236}">
                <a16:creationId xmlns:a16="http://schemas.microsoft.com/office/drawing/2014/main" id="{668FE84A-ED45-4626-9879-8DD221E55BA6}"/>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856708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AA8342-0B80-4CD6-8608-F78343FD402D}"/>
              </a:ext>
            </a:extLst>
          </p:cNvPr>
          <p:cNvSpPr>
            <a:spLocks noGrp="1"/>
          </p:cNvSpPr>
          <p:nvPr>
            <p:ph type="body" sz="quarter" idx="11"/>
          </p:nvPr>
        </p:nvSpPr>
        <p:spPr/>
        <p:txBody>
          <a:bodyPr/>
          <a:lstStyle/>
          <a:p>
            <a:r>
              <a:rPr lang="en-US" dirty="0">
                <a:ea typeface="ＭＳ Ｐゴシック" charset="-128"/>
              </a:rPr>
              <a:t>Page title</a:t>
            </a:r>
          </a:p>
        </p:txBody>
      </p:sp>
      <p:sp>
        <p:nvSpPr>
          <p:cNvPr id="3" name="Text Placeholder 2">
            <a:extLst>
              <a:ext uri="{FF2B5EF4-FFF2-40B4-BE49-F238E27FC236}">
                <a16:creationId xmlns:a16="http://schemas.microsoft.com/office/drawing/2014/main" id="{8253C3C1-4F23-499B-A236-C22FAD8BF81E}"/>
              </a:ext>
            </a:extLst>
          </p:cNvPr>
          <p:cNvSpPr>
            <a:spLocks noGrp="1"/>
          </p:cNvSpPr>
          <p:nvPr>
            <p:ph type="body" sz="quarter" idx="13"/>
          </p:nvPr>
        </p:nvSpPr>
        <p:spPr/>
        <p:txBody>
          <a:bodyPr/>
          <a:lstStyle/>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a:p>
            <a:pPr marL="142875" indent="-142875">
              <a:spcBef>
                <a:spcPct val="0"/>
              </a:spcBef>
              <a:buFont typeface="Arial" panose="020B0604020202020204" pitchFamily="34" charset="0"/>
              <a:buChar char="•"/>
            </a:pPr>
            <a:r>
              <a:rPr lang="en-CA" altLang="en-US" b="1" dirty="0">
                <a:cs typeface="Whitney Semibold" pitchFamily="2" charset="0"/>
              </a:rPr>
              <a:t>Bullet point</a:t>
            </a:r>
            <a:r>
              <a:rPr lang="en-CA" altLang="en-US" dirty="0"/>
              <a:t> list</a:t>
            </a:r>
          </a:p>
        </p:txBody>
      </p:sp>
      <p:sp>
        <p:nvSpPr>
          <p:cNvPr id="4" name="Footer Placeholder 3">
            <a:extLst>
              <a:ext uri="{FF2B5EF4-FFF2-40B4-BE49-F238E27FC236}">
                <a16:creationId xmlns:a16="http://schemas.microsoft.com/office/drawing/2014/main" id="{668FE84A-ED45-4626-9879-8DD221E55BA6}"/>
              </a:ext>
            </a:extLst>
          </p:cNvPr>
          <p:cNvSpPr>
            <a:spLocks noGrp="1"/>
          </p:cNvSpPr>
          <p:nvPr>
            <p:ph type="ftr" sz="quarter" idx="14"/>
          </p:nvPr>
        </p:nvSpPr>
        <p:spPr/>
        <p:txBody>
          <a:bodyPr/>
          <a:lstStyle/>
          <a:p>
            <a:r>
              <a:rPr lang="en-US"/>
              <a:t>&lt;UBC Internal Security Classification: Confidential, Internal, External&gt; &lt;Name&gt; / &lt;Department&gt;                                                                        &lt;Last Updated on YYYY-MM-DD&gt;</a:t>
            </a:r>
            <a:endParaRPr lang="en-US" dirty="0"/>
          </a:p>
        </p:txBody>
      </p:sp>
    </p:spTree>
    <p:extLst>
      <p:ext uri="{BB962C8B-B14F-4D97-AF65-F5344CB8AC3E}">
        <p14:creationId xmlns:p14="http://schemas.microsoft.com/office/powerpoint/2010/main" val="1978615753"/>
      </p:ext>
    </p:extLst>
  </p:cSld>
  <p:clrMapOvr>
    <a:masterClrMapping/>
  </p:clrMapOvr>
</p:sld>
</file>

<file path=ppt/theme/theme1.xml><?xml version="1.0" encoding="utf-8"?>
<a:theme xmlns:a="http://schemas.openxmlformats.org/drawingml/2006/main" name="Office Theme">
  <a:themeElements>
    <a:clrScheme name="UBC Visual Identity Colour Palette">
      <a:dk1>
        <a:srgbClr val="0C2344"/>
      </a:dk1>
      <a:lt1>
        <a:sysClr val="window" lastClr="FFFFFF"/>
      </a:lt1>
      <a:dk2>
        <a:srgbClr val="00A7E1"/>
      </a:dk2>
      <a:lt2>
        <a:srgbClr val="F2F2F2"/>
      </a:lt2>
      <a:accent1>
        <a:srgbClr val="0C2344"/>
      </a:accent1>
      <a:accent2>
        <a:srgbClr val="0055B7"/>
      </a:accent2>
      <a:accent3>
        <a:srgbClr val="00A7E1"/>
      </a:accent3>
      <a:accent4>
        <a:srgbClr val="40B4E5"/>
      </a:accent4>
      <a:accent5>
        <a:srgbClr val="6EC4E8"/>
      </a:accent5>
      <a:accent6>
        <a:srgbClr val="97D4E9"/>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MXXXX - Operational Excellence Project Charter Template.pptx" id="{8A85D790-2AD4-4521-AF9A-38AA7A3B3FEA}" vid="{96F7D05C-B46A-4508-9EA0-5090FC2AE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TotalTime>
  <Words>570</Words>
  <Application>Microsoft Office PowerPoint</Application>
  <PresentationFormat>On-screen Show (16:9)</PresentationFormat>
  <Paragraphs>69</Paragraphs>
  <Slides>20</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MS PGothic</vt:lpstr>
      <vt:lpstr>MS PGothic</vt:lpstr>
      <vt:lpstr>Arial</vt:lpstr>
      <vt:lpstr>Calibri</vt:lpstr>
      <vt:lpstr>Whitney Bold</vt:lpstr>
      <vt:lpstr>Whitney Book</vt:lpstr>
      <vt:lpstr>Whitney Semibold</vt:lpstr>
      <vt:lpstr>WhitneyHTF-Bold</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Fiuza, Alex</dc:creator>
  <cp:keywords>Operational Excellence Project Charter Template</cp:keywords>
  <cp:lastModifiedBy>Fiuza, Alex</cp:lastModifiedBy>
  <cp:revision>17</cp:revision>
  <cp:lastPrinted>2015-09-29T17:52:21Z</cp:lastPrinted>
  <dcterms:created xsi:type="dcterms:W3CDTF">2021-01-20T04:47:02Z</dcterms:created>
  <dcterms:modified xsi:type="dcterms:W3CDTF">2022-06-14T22:39:41Z</dcterms:modified>
  <cp:category>Project Templates</cp:category>
</cp:coreProperties>
</file>